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59" r:id="rId3"/>
  </p:sldIdLst>
  <p:sldSz cx="6858000" cy="12192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5" d="100"/>
          <a:sy n="65" d="100"/>
        </p:scale>
        <p:origin x="343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995312"/>
            <a:ext cx="5829300" cy="4244622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6403623"/>
            <a:ext cx="5143500" cy="2943577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64F09-DD09-4C22-80E8-C58CD1B9A689}" type="datetimeFigureOut">
              <a:rPr lang="en-GB" smtClean="0"/>
              <a:t>07/07/2020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98CBD-3A6C-44E4-A885-F6AC1995D1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39837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64F09-DD09-4C22-80E8-C58CD1B9A689}" type="datetimeFigureOut">
              <a:rPr lang="en-GB" smtClean="0"/>
              <a:t>07/07/2020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98CBD-3A6C-44E4-A885-F6AC1995D1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07167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3039537"/>
            <a:ext cx="5915025" cy="5071532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8159048"/>
            <a:ext cx="5915025" cy="266699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64F09-DD09-4C22-80E8-C58CD1B9A689}" type="datetimeFigureOut">
              <a:rPr lang="en-GB" smtClean="0"/>
              <a:t>07/07/2020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98CBD-3A6C-44E4-A885-F6AC1995D1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83196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3245556"/>
            <a:ext cx="2914650" cy="77357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3245556"/>
            <a:ext cx="2914650" cy="77357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64F09-DD09-4C22-80E8-C58CD1B9A689}" type="datetimeFigureOut">
              <a:rPr lang="en-GB" smtClean="0"/>
              <a:t>07/07/2020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98CBD-3A6C-44E4-A885-F6AC1995D1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01875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49114"/>
            <a:ext cx="5915025" cy="235655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988734"/>
            <a:ext cx="2901255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4453467"/>
            <a:ext cx="2901255" cy="65503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988734"/>
            <a:ext cx="2915543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4453467"/>
            <a:ext cx="2915543" cy="65503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64F09-DD09-4C22-80E8-C58CD1B9A689}" type="datetimeFigureOut">
              <a:rPr lang="en-GB" smtClean="0"/>
              <a:t>07/07/2020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98CBD-3A6C-44E4-A885-F6AC1995D1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88381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64F09-DD09-4C22-80E8-C58CD1B9A689}" type="datetimeFigureOut">
              <a:rPr lang="en-GB" smtClean="0"/>
              <a:t>07/07/2020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98CBD-3A6C-44E4-A885-F6AC1995D1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05174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64F09-DD09-4C22-80E8-C58CD1B9A689}" type="datetimeFigureOut">
              <a:rPr lang="en-GB" smtClean="0"/>
              <a:t>07/07/2020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98CBD-3A6C-44E4-A885-F6AC1995D1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86568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755425"/>
            <a:ext cx="3471863" cy="8664222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64F09-DD09-4C22-80E8-C58CD1B9A689}" type="datetimeFigureOut">
              <a:rPr lang="en-GB" smtClean="0"/>
              <a:t>07/07/2020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98CBD-3A6C-44E4-A885-F6AC1995D1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55411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755425"/>
            <a:ext cx="3471863" cy="8664222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64F09-DD09-4C22-80E8-C58CD1B9A689}" type="datetimeFigureOut">
              <a:rPr lang="en-GB" smtClean="0"/>
              <a:t>07/07/2020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98CBD-3A6C-44E4-A885-F6AC1995D1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07130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64F09-DD09-4C22-80E8-C58CD1B9A689}" type="datetimeFigureOut">
              <a:rPr lang="en-GB" smtClean="0"/>
              <a:t>07/07/2020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98CBD-3A6C-44E4-A885-F6AC1995D1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16784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649111"/>
            <a:ext cx="1478756" cy="1033215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649111"/>
            <a:ext cx="4350544" cy="1033215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64F09-DD09-4C22-80E8-C58CD1B9A689}" type="datetimeFigureOut">
              <a:rPr lang="en-GB" smtClean="0"/>
              <a:t>07/07/2020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98CBD-3A6C-44E4-A885-F6AC1995D1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86455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649114"/>
            <a:ext cx="5915025" cy="23565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3245556"/>
            <a:ext cx="5915025" cy="77357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364F09-DD09-4C22-80E8-C58CD1B9A689}" type="datetimeFigureOut">
              <a:rPr lang="en-GB" smtClean="0"/>
              <a:t>07/07/2020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198CBD-3A6C-44E4-A885-F6AC1995D1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47184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27237" y="830101"/>
            <a:ext cx="6316153" cy="923330"/>
          </a:xfrm>
          <a:prstGeom prst="rect">
            <a:avLst/>
          </a:prstGeom>
          <a:noFill/>
          <a:ln w="38100">
            <a:solidFill>
              <a:schemeClr val="bg1"/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lgerian" panose="04020705040A02060702" pitchFamily="82" charset="0"/>
              </a:rPr>
              <a:t>THE NORMAN NEWS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529545" y="2750696"/>
            <a:ext cx="3184725" cy="280076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just"/>
            <a:endParaRPr lang="en-GB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GB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GB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GB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GB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GB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GB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GB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GB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WILLIAM THE CONQUEROR AT THE BATTLE OF HASTINGS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89978" y="6822098"/>
            <a:ext cx="3184725" cy="230832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Some facts from the incident are _________________________________________________________________________________________________________________________________________________</a:t>
            </a:r>
          </a:p>
        </p:txBody>
      </p:sp>
      <p:sp>
        <p:nvSpPr>
          <p:cNvPr id="9" name="Rectangle 8"/>
          <p:cNvSpPr/>
          <p:nvPr/>
        </p:nvSpPr>
        <p:spPr>
          <a:xfrm>
            <a:off x="200588" y="1755517"/>
            <a:ext cx="6414918" cy="92333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lgerian" panose="04020705040A02060702" pitchFamily="82" charset="0"/>
              </a:rPr>
              <a:t>                                     </a:t>
            </a:r>
          </a:p>
        </p:txBody>
      </p:sp>
      <p:sp>
        <p:nvSpPr>
          <p:cNvPr id="10" name="Rectangle 9"/>
          <p:cNvSpPr/>
          <p:nvPr/>
        </p:nvSpPr>
        <p:spPr>
          <a:xfrm>
            <a:off x="200588" y="2751828"/>
            <a:ext cx="3174115" cy="3970318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BREAKING NEWS!</a:t>
            </a:r>
          </a:p>
          <a:p>
            <a:pPr algn="just">
              <a:lnSpc>
                <a:spcPct val="150000"/>
              </a:lnSpc>
            </a:pPr>
            <a:r>
              <a:rPr lang="en-GB" b="1" dirty="0">
                <a:latin typeface="SassoonPrimaryInfant" pitchFamily="2" charset="0"/>
              </a:rPr>
              <a:t>Who? What? When? Where? How? Why? Read on and you will find out! ______________________________________________________________________________</a:t>
            </a:r>
            <a:endParaRPr lang="en-GB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__________________________</a:t>
            </a:r>
          </a:p>
          <a:p>
            <a:pPr algn="just">
              <a:lnSpc>
                <a:spcPct val="150000"/>
              </a:lnSpc>
            </a:pP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REPORTER: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529545" y="5691981"/>
            <a:ext cx="3184725" cy="267765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sz="1600" b="1" u="sng" dirty="0">
                <a:latin typeface="SassoonPrimaryInfant" pitchFamily="2" charset="0"/>
              </a:rPr>
              <a:t>Quotes from the scene:</a:t>
            </a:r>
          </a:p>
          <a:p>
            <a:pPr algn="just">
              <a:lnSpc>
                <a:spcPct val="150000"/>
              </a:lnSpc>
            </a:pPr>
            <a:r>
              <a:rPr lang="en-GB" sz="1600" b="1" u="sng" dirty="0">
                <a:latin typeface="SassoonPrimaryInfant" pitchFamily="2" charset="0"/>
                <a:cs typeface="Times New Roman" panose="02020603050405020304" pitchFamily="18" charset="0"/>
              </a:rPr>
              <a:t>______________________________________________________________________________________________________________________________________________________________________________</a:t>
            </a:r>
            <a:endParaRPr lang="en-GB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529545" y="8637404"/>
            <a:ext cx="3184725" cy="34163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sz="1600" b="1" u="sng" dirty="0">
                <a:latin typeface="SassoonPrimaryInfant" pitchFamily="2" charset="0"/>
              </a:rPr>
              <a:t>To summarise________________</a:t>
            </a:r>
          </a:p>
          <a:p>
            <a:pPr algn="just">
              <a:lnSpc>
                <a:spcPct val="150000"/>
              </a:lnSpc>
            </a:pPr>
            <a:r>
              <a:rPr lang="en-GB" sz="1600" b="1" u="sng" dirty="0">
                <a:latin typeface="SassoonPrimaryInfant" pitchFamily="2" charset="0"/>
                <a:cs typeface="Times New Roman" panose="02020603050405020304" pitchFamily="18" charset="0"/>
              </a:rPr>
              <a:t>________________________________________________________________________________________________________________________________________________________________________________________________________________________________________</a:t>
            </a:r>
            <a:endParaRPr lang="en-GB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89977" y="9247987"/>
            <a:ext cx="3184725" cy="267765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Some are of the opinion that ______________________________________________________________________________________________________________________________________________________________________________</a:t>
            </a:r>
          </a:p>
        </p:txBody>
      </p:sp>
    </p:spTree>
    <p:extLst>
      <p:ext uri="{BB962C8B-B14F-4D97-AF65-F5344CB8AC3E}">
        <p14:creationId xmlns:p14="http://schemas.microsoft.com/office/powerpoint/2010/main" val="24494072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76750" y="830101"/>
            <a:ext cx="6417142" cy="923330"/>
          </a:xfrm>
          <a:prstGeom prst="rect">
            <a:avLst/>
          </a:prstGeom>
          <a:noFill/>
          <a:ln w="38100">
            <a:solidFill>
              <a:schemeClr val="tx1"/>
            </a:solidFill>
            <a:prstDash val="sysDot"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lgerian" panose="04020705040A02060702" pitchFamily="82" charset="0"/>
              </a:rPr>
              <a:t>                                  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529545" y="2823503"/>
            <a:ext cx="3184725" cy="280076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just"/>
            <a:endParaRPr lang="en-GB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GB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GB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GB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GB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GB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GB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GB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GB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WILLIAM THE CONQUEROR AT THE BATTLE OF HASTINGS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89978" y="5691982"/>
            <a:ext cx="3184725" cy="633474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sz="1600" b="1" u="sng" dirty="0">
                <a:latin typeface="SassoonPrimaryInfant" pitchFamily="2" charset="0"/>
              </a:rPr>
              <a:t>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</a:t>
            </a:r>
            <a:endParaRPr lang="en-GB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00588" y="1832462"/>
            <a:ext cx="6414918" cy="92333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lgerian" panose="04020705040A02060702" pitchFamily="82" charset="0"/>
              </a:rPr>
              <a:t>                                     </a:t>
            </a:r>
          </a:p>
        </p:txBody>
      </p:sp>
      <p:sp>
        <p:nvSpPr>
          <p:cNvPr id="10" name="Rectangle 9"/>
          <p:cNvSpPr/>
          <p:nvPr/>
        </p:nvSpPr>
        <p:spPr>
          <a:xfrm>
            <a:off x="200588" y="2823503"/>
            <a:ext cx="3174115" cy="2723823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BREAKING NEWS!</a:t>
            </a:r>
          </a:p>
          <a:p>
            <a:pPr algn="just">
              <a:lnSpc>
                <a:spcPct val="150000"/>
              </a:lnSpc>
            </a:pPr>
            <a:endParaRPr lang="en-GB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endParaRPr lang="en-GB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endParaRPr lang="en-GB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endParaRPr lang="en-GB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REPORTER: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529545" y="5691981"/>
            <a:ext cx="3184725" cy="267765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sz="1600" b="1" u="sng" dirty="0">
                <a:latin typeface="SassoonPrimaryInfant" pitchFamily="2" charset="0"/>
              </a:rPr>
              <a:t>Quotes from the scene:</a:t>
            </a:r>
          </a:p>
          <a:p>
            <a:pPr algn="just">
              <a:lnSpc>
                <a:spcPct val="150000"/>
              </a:lnSpc>
            </a:pPr>
            <a:r>
              <a:rPr lang="en-GB" sz="1600" b="1" u="sng" dirty="0">
                <a:latin typeface="SassoonPrimaryInfant" pitchFamily="2" charset="0"/>
                <a:cs typeface="Times New Roman" panose="02020603050405020304" pitchFamily="18" charset="0"/>
              </a:rPr>
              <a:t>______________________________________________________________________________________________________________________________________________________________________________</a:t>
            </a:r>
            <a:endParaRPr lang="en-GB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529545" y="8637404"/>
            <a:ext cx="3184725" cy="34163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sz="1600" b="1" u="sng" dirty="0">
                <a:latin typeface="SassoonPrimaryInfant" pitchFamily="2" charset="0"/>
              </a:rPr>
              <a:t>To summarise________________</a:t>
            </a:r>
          </a:p>
          <a:p>
            <a:pPr algn="just">
              <a:lnSpc>
                <a:spcPct val="150000"/>
              </a:lnSpc>
            </a:pPr>
            <a:r>
              <a:rPr lang="en-GB" sz="1600" b="1" u="sng" dirty="0">
                <a:latin typeface="SassoonPrimaryInfant" pitchFamily="2" charset="0"/>
                <a:cs typeface="Times New Roman" panose="02020603050405020304" pitchFamily="18" charset="0"/>
              </a:rPr>
              <a:t>________________________________________________________________________________________________________________________________________________________________________________________________________________________________________</a:t>
            </a:r>
            <a:endParaRPr lang="en-GB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96553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</TotalTime>
  <Words>89</Words>
  <Application>Microsoft Office PowerPoint</Application>
  <PresentationFormat>Widescreen</PresentationFormat>
  <Paragraphs>45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9" baseType="lpstr">
      <vt:lpstr>Algerian</vt:lpstr>
      <vt:lpstr>Arial</vt:lpstr>
      <vt:lpstr>Calibri</vt:lpstr>
      <vt:lpstr>Calibri Light</vt:lpstr>
      <vt:lpstr>SassoonPrimaryInfant</vt:lpstr>
      <vt:lpstr>Times New Roman</vt:lpstr>
      <vt:lpstr>Office Theme</vt:lpstr>
      <vt:lpstr>PowerPoint Presentation</vt:lpstr>
      <vt:lpstr>PowerPoint Presentation</vt:lpstr>
    </vt:vector>
  </TitlesOfParts>
  <Company>Armitage CofE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Staff</dc:creator>
  <cp:lastModifiedBy>Rebecca Morgan</cp:lastModifiedBy>
  <cp:revision>8</cp:revision>
  <dcterms:created xsi:type="dcterms:W3CDTF">2015-03-20T18:13:39Z</dcterms:created>
  <dcterms:modified xsi:type="dcterms:W3CDTF">2020-07-07T16:25:49Z</dcterms:modified>
</cp:coreProperties>
</file>