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598DD-90B1-4CA5-BF8D-E76717A2300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7F719-718C-4FF1-8A78-270743E59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261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598DD-90B1-4CA5-BF8D-E76717A2300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7F719-718C-4FF1-8A78-270743E59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206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598DD-90B1-4CA5-BF8D-E76717A2300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7F719-718C-4FF1-8A78-270743E59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924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598DD-90B1-4CA5-BF8D-E76717A2300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7F719-718C-4FF1-8A78-270743E59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179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598DD-90B1-4CA5-BF8D-E76717A2300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7F719-718C-4FF1-8A78-270743E59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425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598DD-90B1-4CA5-BF8D-E76717A2300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7F719-718C-4FF1-8A78-270743E59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273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598DD-90B1-4CA5-BF8D-E76717A2300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7F719-718C-4FF1-8A78-270743E59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259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598DD-90B1-4CA5-BF8D-E76717A2300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7F719-718C-4FF1-8A78-270743E59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104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598DD-90B1-4CA5-BF8D-E76717A2300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7F719-718C-4FF1-8A78-270743E59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351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598DD-90B1-4CA5-BF8D-E76717A2300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7F719-718C-4FF1-8A78-270743E59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725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598DD-90B1-4CA5-BF8D-E76717A2300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7F719-718C-4FF1-8A78-270743E59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456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598DD-90B1-4CA5-BF8D-E76717A23009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67F719-718C-4FF1-8A78-270743E59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676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E4963D6-2D92-4C09-93B4-D6B8B31290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701" y="368300"/>
            <a:ext cx="6651299" cy="878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14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7A5299A-AE28-4001-A564-8DCB3F5941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833" y="142362"/>
            <a:ext cx="6637568" cy="895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097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4214B7-EAF9-4060-ABDE-E84106B21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01" y="350326"/>
            <a:ext cx="6711021" cy="888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167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9FC34E-71FB-42BA-8752-F884EC575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243" y="213954"/>
            <a:ext cx="6480391" cy="608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026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Morgan</dc:creator>
  <cp:lastModifiedBy>Rebecca Morgan</cp:lastModifiedBy>
  <cp:revision>1</cp:revision>
  <dcterms:created xsi:type="dcterms:W3CDTF">2020-07-08T09:19:20Z</dcterms:created>
  <dcterms:modified xsi:type="dcterms:W3CDTF">2020-07-08T09:22:42Z</dcterms:modified>
</cp:coreProperties>
</file>