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75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67" r:id="rId14"/>
  </p:sldIdLst>
  <p:sldSz cx="9144000" cy="6858000" type="screen4x3"/>
  <p:notesSz cx="6858000" cy="9144000"/>
  <p:embeddedFontLst>
    <p:embeddedFont>
      <p:font typeface="Tuffy-TTF" panose="020B0603060100000000" pitchFamily="34" charset="0"/>
      <p:regular r:id="rId17"/>
      <p:bold r:id="rId18"/>
      <p:italic r:id="rId19"/>
      <p:boldItalic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Tuffy" panose="020B0603060100000000" pitchFamily="34" charset="0"/>
      <p:regular r:id="rId25"/>
      <p:bold r:id="rId26"/>
      <p:italic r:id="rId27"/>
      <p:boldItalic r:id="rId28"/>
    </p:embeddedFont>
    <p:embeddedFont>
      <p:font typeface="Twinkl" pitchFamily="2" charset="0"/>
      <p:regular r:id="rId29"/>
      <p:bold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BD95"/>
    <a:srgbClr val="F25113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506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font" Target="fonts/font14.fntdata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17/02/2020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17/02/2020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around-the-world/ks2-around-the-world-asia/ks2-around-the-world-japan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s2-around-the-world/ks2-around-the-world-asia/ks2-around-the-world-japan" TargetMode="External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hyperlink" Target="https://www.twinkl.co.uk/resources/ks2-around-the-world/ks2-around-the-world-asia/ks2-around-the-world-japan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/2.0/uk/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www.twinkl.co.uk/resources/ks2-around-the-world/ks2-around-the-world-asia/ks2-around-the-world-japan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hyperlink" Target="https://www.twinkl.co.uk/resources/ks2-around-the-world/ks2-around-the-world-asia/ks2-around-the-world-japan" TargetMode="Externa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hyperlink" Target="https://www.twinkl.co.uk/resources/ks2-around-the-world/ks2-around-the-world-asia/ks2-around-the-world-japan" TargetMode="Externa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creativecommons.org/licenses/by/2.0/uk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hyperlink" Target="https://www.twinkl.co.uk/resources/ks2-around-the-world/ks2-around-the-world-asia/ks2-around-the-world-japan" TargetMode="Externa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creativecommons.org/licenses/by/2.0/uk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hyperlink" Target="https://www.twinkl.co.uk/resources/ks2-around-the-world/ks2-around-the-world-asia/ks2-around-the-world-japan" TargetMode="Externa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hyperlink" Target="https://www.twinkl.co.uk/resources/ks2-around-the-world/ks2-around-the-world-asia/ks2-around-the-world-japan" TargetMode="Externa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creativecommons.org/licenses/by/2.0/uk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hyperlink" Target="https://www.twinkl.co.uk/resources/ks2-around-the-world/ks2-around-the-world-asia/ks2-around-the-world-japan" TargetMode="Externa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creativecommons.org/licenses/by/2.0/uk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hyperlink" Target="https://www.twinkl.co.uk/resources/ks2-around-the-world/ks2-around-the-world-asia/ks2-around-the-world-japan" TargetMode="Externa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hyperlink" Target="https://www.twinkl.co.uk/resources/ks2-around-the-world/ks2-around-the-world-asia/ks2-around-the-world-japan" TargetMode="Externa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creativecommons.org/licenses/by/2.0/uk/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around-the-world/ks2-around-the-world-asia/ks2-around-the-world-japan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</p:cNvPr>
          <p:cNvSpPr/>
          <p:nvPr/>
        </p:nvSpPr>
        <p:spPr>
          <a:xfrm>
            <a:off x="3951215" y="5427677"/>
            <a:ext cx="1233181" cy="9311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2"/>
          </p:cNvPr>
          <p:cNvSpPr/>
          <p:nvPr/>
        </p:nvSpPr>
        <p:spPr>
          <a:xfrm>
            <a:off x="8430936" y="6216242"/>
            <a:ext cx="713064" cy="6082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70194" y="1543789"/>
            <a:ext cx="7356109" cy="505016"/>
          </a:xfrm>
          <a:prstGeom prst="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Where Is Japan?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71788" y="1611631"/>
            <a:ext cx="43790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dirty="0"/>
              <a:t>Japan is in the continent of Asia.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6" t="12537" r="2019" b="3520"/>
          <a:stretch/>
        </p:blipFill>
        <p:spPr>
          <a:xfrm>
            <a:off x="1868784" y="2119393"/>
            <a:ext cx="6157519" cy="3823336"/>
          </a:xfrm>
          <a:prstGeom prst="rect">
            <a:avLst/>
          </a:prstGeom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8430936" y="6635692"/>
            <a:ext cx="713064" cy="222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4007978" y="2048805"/>
            <a:ext cx="3025211" cy="16002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20937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738560" y="1605272"/>
            <a:ext cx="7619228" cy="720532"/>
          </a:xfrm>
          <a:prstGeom prst="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Where Is Tokyo?</a:t>
            </a:r>
          </a:p>
        </p:txBody>
      </p:sp>
      <p:sp>
        <p:nvSpPr>
          <p:cNvPr id="3" name="Rectangle 2">
            <a:hlinkClick r:id="rId2"/>
          </p:cNvPr>
          <p:cNvSpPr/>
          <p:nvPr/>
        </p:nvSpPr>
        <p:spPr>
          <a:xfrm>
            <a:off x="8430936" y="6635692"/>
            <a:ext cx="713064" cy="222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805891" y="1651655"/>
            <a:ext cx="77933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Japan is made up of 6852 islands. The main island is called Honshu and this is where Tokyo is located.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9433" y="2372187"/>
            <a:ext cx="3618355" cy="3618355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>
            <a:off x="2888479" y="2325804"/>
            <a:ext cx="4024049" cy="23720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994724" y="4628073"/>
            <a:ext cx="8756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bg1"/>
                </a:solidFill>
              </a:rPr>
              <a:t>Tokyo</a:t>
            </a:r>
          </a:p>
        </p:txBody>
      </p:sp>
    </p:spTree>
    <p:extLst>
      <p:ext uri="{BB962C8B-B14F-4D97-AF65-F5344CB8AC3E}">
        <p14:creationId xmlns:p14="http://schemas.microsoft.com/office/powerpoint/2010/main" val="3228569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864321" y="5132810"/>
            <a:ext cx="6469052" cy="791925"/>
          </a:xfrm>
          <a:prstGeom prst="rect">
            <a:avLst/>
          </a:prstGeom>
          <a:solidFill>
            <a:schemeClr val="bg1"/>
          </a:solidFill>
          <a:ln w="38100">
            <a:solidFill>
              <a:srgbClr val="F251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r>
              <a:rPr lang="en-GB" altLang="en-US" dirty="0">
                <a:solidFill>
                  <a:schemeClr val="tx1"/>
                </a:solidFill>
              </a:rPr>
              <a:t>Do you know the names of any other capital cities?</a:t>
            </a:r>
          </a:p>
        </p:txBody>
      </p:sp>
      <p:sp>
        <p:nvSpPr>
          <p:cNvPr id="5" name="Rectangle 4"/>
          <p:cNvSpPr/>
          <p:nvPr/>
        </p:nvSpPr>
        <p:spPr>
          <a:xfrm>
            <a:off x="738560" y="1605272"/>
            <a:ext cx="3991293" cy="2628710"/>
          </a:xfrm>
          <a:prstGeom prst="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All About Tokyo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73067" y="1760141"/>
            <a:ext cx="30471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Tokyo is the capital city of Japan. A capital city is where the government of a country meets.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2349" y="1707213"/>
            <a:ext cx="4028095" cy="3021071"/>
          </a:xfrm>
          <a:prstGeom prst="rect">
            <a:avLst/>
          </a:prstGeom>
        </p:spPr>
      </p:pic>
      <p:sp>
        <p:nvSpPr>
          <p:cNvPr id="6" name="TextBox 21"/>
          <p:cNvSpPr txBox="1">
            <a:spLocks noChangeArrowheads="1"/>
          </p:cNvSpPr>
          <p:nvPr/>
        </p:nvSpPr>
        <p:spPr bwMode="auto">
          <a:xfrm>
            <a:off x="4567235" y="4595439"/>
            <a:ext cx="3435286" cy="10532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bg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“</a:t>
            </a:r>
            <a:r>
              <a:rPr lang="en-GB" altLang="en-US" sz="500" b="1" dirty="0">
                <a:solidFill>
                  <a:schemeClr val="bg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National Diet Building (JAPAN)</a:t>
            </a:r>
            <a:r>
              <a:rPr lang="en-GB" altLang="en-US" sz="500" dirty="0">
                <a:solidFill>
                  <a:schemeClr val="bg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” by Junpei Abe is licensed under </a:t>
            </a:r>
            <a:r>
              <a:rPr lang="en-GB" altLang="en-US" sz="500" b="1" dirty="0">
                <a:solidFill>
                  <a:schemeClr val="bg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  <a:hlinkClick r:id="rId3"/>
              </a:rPr>
              <a:t>CC BY 2.0</a:t>
            </a:r>
            <a:endParaRPr lang="en-GB" altLang="en-US" sz="500" b="1" dirty="0">
              <a:solidFill>
                <a:schemeClr val="bg1"/>
              </a:solidFill>
              <a:latin typeface="Tuffy-TTF" panose="020B0603060100000000" pitchFamily="34" charset="0"/>
              <a:ea typeface="Tuffy" panose="020B0603060100000000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68580" y="3150098"/>
            <a:ext cx="33337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The Japanese government meet in the National Diet Building in Tokyo.</a:t>
            </a:r>
          </a:p>
        </p:txBody>
      </p:sp>
      <p:sp>
        <p:nvSpPr>
          <p:cNvPr id="9" name="Oval 8"/>
          <p:cNvSpPr/>
          <p:nvPr/>
        </p:nvSpPr>
        <p:spPr>
          <a:xfrm>
            <a:off x="738560" y="4728284"/>
            <a:ext cx="1457987" cy="1457987"/>
          </a:xfrm>
          <a:prstGeom prst="ellipse">
            <a:avLst/>
          </a:prstGeom>
          <a:solidFill>
            <a:srgbClr val="F251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Talk About It</a:t>
            </a:r>
          </a:p>
        </p:txBody>
      </p:sp>
      <p:sp>
        <p:nvSpPr>
          <p:cNvPr id="12" name="Rectangle 11">
            <a:hlinkClick r:id="rId4"/>
          </p:cNvPr>
          <p:cNvSpPr/>
          <p:nvPr/>
        </p:nvSpPr>
        <p:spPr>
          <a:xfrm>
            <a:off x="8430936" y="6635692"/>
            <a:ext cx="713064" cy="222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9013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656796" y="1714500"/>
            <a:ext cx="3917869" cy="3336588"/>
          </a:xfrm>
          <a:prstGeom prst="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All About Tokyo</a:t>
            </a:r>
          </a:p>
        </p:txBody>
      </p:sp>
      <p:sp>
        <p:nvSpPr>
          <p:cNvPr id="3" name="Rectangle 2">
            <a:hlinkClick r:id="rId2"/>
          </p:cNvPr>
          <p:cNvSpPr/>
          <p:nvPr/>
        </p:nvSpPr>
        <p:spPr>
          <a:xfrm>
            <a:off x="8430936" y="6635692"/>
            <a:ext cx="713064" cy="222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6" r="38989"/>
          <a:stretch/>
        </p:blipFill>
        <p:spPr>
          <a:xfrm>
            <a:off x="654584" y="1714500"/>
            <a:ext cx="3902923" cy="403454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710763" y="1810660"/>
            <a:ext cx="386390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dirty="0"/>
              <a:t>Tokyo has a population of almost nine million people, making it the biggest city in Japan.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altLang="en-US" dirty="0"/>
              <a:t>The currency of Japan is the yen.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altLang="en-US" dirty="0"/>
              <a:t>Shinjuku Station in Tokyo is the world’s busiest train station.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altLang="en-US" dirty="0"/>
              <a:t>As in the rest of Japan, Shinto and Buddhism are the main religions in Tokyo.</a:t>
            </a:r>
          </a:p>
        </p:txBody>
      </p:sp>
    </p:spTree>
    <p:extLst>
      <p:ext uri="{BB962C8B-B14F-4D97-AF65-F5344CB8AC3E}">
        <p14:creationId xmlns:p14="http://schemas.microsoft.com/office/powerpoint/2010/main" val="5706367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571496" y="1473202"/>
            <a:ext cx="7706742" cy="2096850"/>
          </a:xfrm>
          <a:prstGeom prst="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Imperial Family</a:t>
            </a:r>
          </a:p>
        </p:txBody>
      </p:sp>
      <p:sp>
        <p:nvSpPr>
          <p:cNvPr id="3" name="Rectangle 2">
            <a:hlinkClick r:id="rId2"/>
          </p:cNvPr>
          <p:cNvSpPr/>
          <p:nvPr/>
        </p:nvSpPr>
        <p:spPr>
          <a:xfrm>
            <a:off x="8430936" y="6635692"/>
            <a:ext cx="713064" cy="222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4897" y="2867497"/>
            <a:ext cx="5080000" cy="3302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98155" y="1574802"/>
            <a:ext cx="797911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The Imperial Palace is the home of the Imperial family. The Emperor of Japan is the head of the </a:t>
            </a:r>
            <a:r>
              <a:rPr lang="en-GB" altLang="en-US"/>
              <a:t>Imperial Family</a:t>
            </a:r>
            <a:r>
              <a:rPr lang="en-GB" altLang="en-US" dirty="0"/>
              <a:t>. Currently, this is Emperor Naruhito. Much like Queen Elizabeth II, Emperor Naruhito is a constitutional monarch, which means he has limited power over </a:t>
            </a:r>
          </a:p>
          <a:p>
            <a:pPr algn="ju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the government.</a:t>
            </a:r>
          </a:p>
        </p:txBody>
      </p:sp>
      <p:sp>
        <p:nvSpPr>
          <p:cNvPr id="7" name="TextBox 21"/>
          <p:cNvSpPr txBox="1">
            <a:spLocks noChangeArrowheads="1"/>
          </p:cNvSpPr>
          <p:nvPr/>
        </p:nvSpPr>
        <p:spPr bwMode="auto">
          <a:xfrm>
            <a:off x="4090935" y="6064175"/>
            <a:ext cx="3435286" cy="10532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“</a:t>
            </a:r>
            <a:r>
              <a:rPr lang="en-GB" altLang="en-US" sz="500" b="1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Imperial Palace</a:t>
            </a:r>
            <a:r>
              <a:rPr lang="en-GB" altLang="en-US" sz="500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” by Natalie Maguire is licensed under </a:t>
            </a:r>
            <a:r>
              <a:rPr lang="en-GB" altLang="en-US" sz="500" b="1" dirty="0">
                <a:solidFill>
                  <a:schemeClr val="bg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  <a:hlinkClick r:id="rId4"/>
              </a:rPr>
              <a:t>CC BY 2.0</a:t>
            </a:r>
            <a:endParaRPr lang="en-GB" altLang="en-US" sz="500" b="1" dirty="0">
              <a:solidFill>
                <a:schemeClr val="bg1"/>
              </a:solidFill>
              <a:latin typeface="Tuffy-TTF" panose="020B0603060100000000" pitchFamily="34" charset="0"/>
              <a:ea typeface="Tuffy" panose="020B0603060100000000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85182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Tokyo Skytree</a:t>
            </a:r>
          </a:p>
        </p:txBody>
      </p:sp>
      <p:sp>
        <p:nvSpPr>
          <p:cNvPr id="3" name="Rectangle 2">
            <a:hlinkClick r:id="rId2"/>
          </p:cNvPr>
          <p:cNvSpPr/>
          <p:nvPr/>
        </p:nvSpPr>
        <p:spPr>
          <a:xfrm>
            <a:off x="8430936" y="6635692"/>
            <a:ext cx="713064" cy="222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843392" y="1653310"/>
            <a:ext cx="4152904" cy="1935017"/>
          </a:xfrm>
          <a:prstGeom prst="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970051" y="1882154"/>
            <a:ext cx="402624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The Tokyo Skytree is the tallest structure in Japan. It is 634 metres high, which makes it the world’s tallest tower. It is a broadcasting tower for television and radio.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0446" y="1473201"/>
            <a:ext cx="3175918" cy="4757930"/>
          </a:xfrm>
          <a:prstGeom prst="rect">
            <a:avLst/>
          </a:prstGeom>
        </p:spPr>
      </p:pic>
      <p:sp>
        <p:nvSpPr>
          <p:cNvPr id="8" name="TextBox 21"/>
          <p:cNvSpPr txBox="1">
            <a:spLocks noChangeArrowheads="1"/>
          </p:cNvSpPr>
          <p:nvPr/>
        </p:nvSpPr>
        <p:spPr bwMode="auto">
          <a:xfrm>
            <a:off x="4722207" y="6125809"/>
            <a:ext cx="3435286" cy="10532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bg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“</a:t>
            </a:r>
            <a:r>
              <a:rPr lang="en-GB" altLang="en-US" sz="500" b="1" dirty="0">
                <a:solidFill>
                  <a:schemeClr val="bg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TOKYO SKYTREE</a:t>
            </a:r>
            <a:r>
              <a:rPr lang="en-GB" altLang="en-US" sz="500" dirty="0">
                <a:solidFill>
                  <a:schemeClr val="bg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” by hans-Johnson is licensed under </a:t>
            </a:r>
            <a:r>
              <a:rPr lang="en-GB" altLang="en-US" sz="500" b="1" dirty="0">
                <a:solidFill>
                  <a:schemeClr val="bg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  <a:hlinkClick r:id="rId4"/>
              </a:rPr>
              <a:t>CC BY 2.0</a:t>
            </a:r>
            <a:endParaRPr lang="en-GB" altLang="en-US" sz="500" b="1" dirty="0">
              <a:solidFill>
                <a:schemeClr val="bg1"/>
              </a:solidFill>
              <a:latin typeface="Tuffy-TTF" panose="020B0603060100000000" pitchFamily="34" charset="0"/>
              <a:ea typeface="Tuffy" panose="020B0603060100000000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30409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Shibuya Crossing</a:t>
            </a:r>
          </a:p>
        </p:txBody>
      </p:sp>
      <p:sp>
        <p:nvSpPr>
          <p:cNvPr id="3" name="Rectangle 2">
            <a:hlinkClick r:id="rId2"/>
          </p:cNvPr>
          <p:cNvSpPr/>
          <p:nvPr/>
        </p:nvSpPr>
        <p:spPr>
          <a:xfrm>
            <a:off x="8430936" y="6635692"/>
            <a:ext cx="713064" cy="222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838030" y="1583370"/>
            <a:ext cx="7592906" cy="1060242"/>
          </a:xfrm>
          <a:prstGeom prst="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981068" y="1733937"/>
            <a:ext cx="73697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The Shibuya Crossing is possibly the world’s busiest road crossing. At busy times, as many as 2500 people cross the road at the same time.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1704" y="2530835"/>
            <a:ext cx="5317875" cy="3539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0021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186820" y="1826708"/>
            <a:ext cx="5153582" cy="3941683"/>
          </a:xfrm>
          <a:prstGeom prst="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Harajuku District</a:t>
            </a:r>
          </a:p>
        </p:txBody>
      </p:sp>
      <p:sp>
        <p:nvSpPr>
          <p:cNvPr id="3" name="Rectangle 2">
            <a:hlinkClick r:id="rId2"/>
          </p:cNvPr>
          <p:cNvSpPr/>
          <p:nvPr/>
        </p:nvSpPr>
        <p:spPr>
          <a:xfrm>
            <a:off x="8430936" y="6635692"/>
            <a:ext cx="713064" cy="222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05065" y="1766224"/>
            <a:ext cx="251107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This area of Tokyo is known for its fashion. Young people like to gather in the area and it has many clothes shops with the latest Japanese trends.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8175" y="1978703"/>
            <a:ext cx="4862745" cy="3647059"/>
          </a:xfrm>
          <a:prstGeom prst="rect">
            <a:avLst/>
          </a:prstGeom>
        </p:spPr>
      </p:pic>
      <p:sp>
        <p:nvSpPr>
          <p:cNvPr id="8" name="TextBox 21"/>
          <p:cNvSpPr txBox="1">
            <a:spLocks noChangeArrowheads="1"/>
          </p:cNvSpPr>
          <p:nvPr/>
        </p:nvSpPr>
        <p:spPr bwMode="auto">
          <a:xfrm>
            <a:off x="4228873" y="5644415"/>
            <a:ext cx="3435286" cy="10532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bg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“Harajuku girls” by LHOON is licensed under </a:t>
            </a:r>
            <a:r>
              <a:rPr lang="en-GB" altLang="en-US" sz="500" b="1" dirty="0">
                <a:solidFill>
                  <a:schemeClr val="bg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  <a:hlinkClick r:id="rId4"/>
              </a:rPr>
              <a:t>CC BY 2.0</a:t>
            </a:r>
            <a:endParaRPr lang="en-GB" altLang="en-US" sz="500" b="1" dirty="0">
              <a:solidFill>
                <a:schemeClr val="bg1"/>
              </a:solidFill>
              <a:latin typeface="Tuffy-TTF" panose="020B0603060100000000" pitchFamily="34" charset="0"/>
              <a:ea typeface="Tuffy" panose="020B0603060100000000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3517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11896" y="1612556"/>
            <a:ext cx="3274106" cy="2100350"/>
          </a:xfrm>
          <a:prstGeom prst="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Vending Machines</a:t>
            </a:r>
          </a:p>
        </p:txBody>
      </p:sp>
      <p:sp>
        <p:nvSpPr>
          <p:cNvPr id="3" name="Rectangle 2">
            <a:hlinkClick r:id="rId2"/>
          </p:cNvPr>
          <p:cNvSpPr/>
          <p:nvPr/>
        </p:nvSpPr>
        <p:spPr>
          <a:xfrm>
            <a:off x="8430936" y="6635692"/>
            <a:ext cx="713064" cy="222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3953200" y="1612556"/>
            <a:ext cx="4477736" cy="3358302"/>
            <a:chOff x="4141458" y="2636822"/>
            <a:chExt cx="4187731" cy="3140798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1458" y="2636822"/>
              <a:ext cx="4187731" cy="3140798"/>
            </a:xfrm>
            <a:prstGeom prst="rect">
              <a:avLst/>
            </a:prstGeom>
          </p:spPr>
        </p:pic>
        <p:sp>
          <p:nvSpPr>
            <p:cNvPr id="5" name="TextBox 21"/>
            <p:cNvSpPr txBox="1">
              <a:spLocks noChangeArrowheads="1"/>
            </p:cNvSpPr>
            <p:nvPr/>
          </p:nvSpPr>
          <p:spPr bwMode="auto">
            <a:xfrm>
              <a:off x="4461728" y="5660574"/>
              <a:ext cx="3435286" cy="10532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ctr" anchorCtr="1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en-GB" altLang="en-US" sz="500" dirty="0">
                  <a:solidFill>
                    <a:schemeClr val="bg1"/>
                  </a:solidFill>
                  <a:latin typeface="Tuffy-TTF" panose="020B0603060100000000" pitchFamily="34" charset="0"/>
                  <a:ea typeface="Tuffy" panose="020B0603060100000000" pitchFamily="34" charset="0"/>
                  <a:cs typeface="Arial" panose="020B0604020202020204" pitchFamily="34" charset="0"/>
                </a:rPr>
                <a:t>“Japanese drink vending machines” by Joe Allen is licensed under </a:t>
              </a:r>
              <a:r>
                <a:rPr lang="en-GB" altLang="en-US" sz="500" b="1" dirty="0">
                  <a:solidFill>
                    <a:schemeClr val="bg1"/>
                  </a:solidFill>
                  <a:latin typeface="Tuffy-TTF" panose="020B0603060100000000" pitchFamily="34" charset="0"/>
                  <a:ea typeface="Tuffy" panose="020B0603060100000000" pitchFamily="34" charset="0"/>
                  <a:cs typeface="Arial" panose="020B0604020202020204" pitchFamily="34" charset="0"/>
                  <a:hlinkClick r:id="rId4"/>
                </a:rPr>
                <a:t>CC BY 2.0</a:t>
              </a:r>
              <a:endParaRPr lang="en-GB" altLang="en-US" sz="500" b="1" dirty="0">
                <a:solidFill>
                  <a:schemeClr val="bg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616538" y="1669113"/>
            <a:ext cx="333666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It is said that in Tokyo, you are never further than 12 metres away from a vending machine. In Tokyo, you can buy many different things from vending machines including burgers and clothes!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894686" y="5232394"/>
            <a:ext cx="6469052" cy="791925"/>
          </a:xfrm>
          <a:prstGeom prst="rect">
            <a:avLst/>
          </a:prstGeom>
          <a:solidFill>
            <a:schemeClr val="bg1"/>
          </a:solidFill>
          <a:ln w="38100">
            <a:solidFill>
              <a:srgbClr val="F251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If you could have a vending machine in school, what would you want it to sell?</a:t>
            </a:r>
          </a:p>
        </p:txBody>
      </p:sp>
      <p:sp>
        <p:nvSpPr>
          <p:cNvPr id="13" name="Oval 12"/>
          <p:cNvSpPr/>
          <p:nvPr/>
        </p:nvSpPr>
        <p:spPr>
          <a:xfrm>
            <a:off x="768925" y="4827868"/>
            <a:ext cx="1457987" cy="1457987"/>
          </a:xfrm>
          <a:prstGeom prst="ellipse">
            <a:avLst/>
          </a:prstGeom>
          <a:solidFill>
            <a:srgbClr val="F251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Talk About It</a:t>
            </a:r>
          </a:p>
        </p:txBody>
      </p:sp>
    </p:spTree>
    <p:extLst>
      <p:ext uri="{BB962C8B-B14F-4D97-AF65-F5344CB8AC3E}">
        <p14:creationId xmlns:p14="http://schemas.microsoft.com/office/powerpoint/2010/main" val="1451858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Hanami</a:t>
            </a:r>
          </a:p>
        </p:txBody>
      </p:sp>
      <p:sp>
        <p:nvSpPr>
          <p:cNvPr id="3" name="Rectangle 2">
            <a:hlinkClick r:id="rId2"/>
          </p:cNvPr>
          <p:cNvSpPr/>
          <p:nvPr/>
        </p:nvSpPr>
        <p:spPr>
          <a:xfrm>
            <a:off x="8430936" y="6635692"/>
            <a:ext cx="713064" cy="222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675066" y="1473201"/>
            <a:ext cx="7592906" cy="1143250"/>
          </a:xfrm>
          <a:prstGeom prst="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786660" y="1559763"/>
            <a:ext cx="73697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Every year, Japan has a cherry blossom season that starts in March or April. The blossoms last for around two weeks. Tourists travel to enjoy Hanami, which is Japanese for ‘flower viewing’.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450" y="2528920"/>
            <a:ext cx="5290966" cy="352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264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Tokyo 2020</a:t>
            </a:r>
          </a:p>
        </p:txBody>
      </p:sp>
      <p:sp>
        <p:nvSpPr>
          <p:cNvPr id="3" name="Rectangle 2">
            <a:hlinkClick r:id="rId2"/>
          </p:cNvPr>
          <p:cNvSpPr/>
          <p:nvPr/>
        </p:nvSpPr>
        <p:spPr>
          <a:xfrm>
            <a:off x="8430936" y="6635692"/>
            <a:ext cx="713064" cy="222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75118" y="1473200"/>
            <a:ext cx="7755818" cy="2013483"/>
          </a:xfrm>
          <a:prstGeom prst="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786660" y="1578952"/>
            <a:ext cx="76442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In 2020, Tokyo are hosting the Olympic Games. The Games will start on the 24</a:t>
            </a:r>
            <a:r>
              <a:rPr lang="en-GB" altLang="en-US" baseline="30000" dirty="0"/>
              <a:t>th</a:t>
            </a:r>
            <a:r>
              <a:rPr lang="en-GB" altLang="en-US" dirty="0"/>
              <a:t> of July and will end on the 9</a:t>
            </a:r>
            <a:r>
              <a:rPr lang="en-GB" altLang="en-US" baseline="30000" dirty="0"/>
              <a:t>th</a:t>
            </a:r>
            <a:r>
              <a:rPr lang="en-GB" altLang="en-US" dirty="0"/>
              <a:t> of August.</a:t>
            </a:r>
          </a:p>
          <a:p>
            <a:pPr>
              <a:spcBef>
                <a:spcPct val="0"/>
              </a:spcBef>
            </a:pPr>
            <a:endParaRPr lang="en-GB" altLang="en-US" dirty="0"/>
          </a:p>
          <a:p>
            <a:pPr>
              <a:spcBef>
                <a:spcPct val="0"/>
              </a:spcBef>
            </a:pPr>
            <a:r>
              <a:rPr lang="en-GB" altLang="en-US" dirty="0"/>
              <a:t>The New National Stadium will host the opening and closing ceremonies. This was also one of the venues for the 1964 Olympics and the 2019 Rugby World Cup.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596395" y="3376008"/>
            <a:ext cx="5080000" cy="2857500"/>
            <a:chOff x="764514" y="3258682"/>
            <a:chExt cx="5080000" cy="28575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4514" y="3258682"/>
              <a:ext cx="5080000" cy="2857500"/>
            </a:xfrm>
            <a:prstGeom prst="rect">
              <a:avLst/>
            </a:prstGeom>
          </p:spPr>
        </p:pic>
        <p:sp>
          <p:nvSpPr>
            <p:cNvPr id="5" name="TextBox 21"/>
            <p:cNvSpPr txBox="1">
              <a:spLocks noChangeArrowheads="1"/>
            </p:cNvSpPr>
            <p:nvPr/>
          </p:nvSpPr>
          <p:spPr bwMode="auto">
            <a:xfrm>
              <a:off x="1419163" y="5966258"/>
              <a:ext cx="3673183" cy="11261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ctr" anchorCtr="1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en-GB" altLang="en-US" sz="500" dirty="0">
                  <a:solidFill>
                    <a:schemeClr val="bg1"/>
                  </a:solidFill>
                  <a:latin typeface="Tuffy-TTF" panose="020B0603060100000000" pitchFamily="34" charset="0"/>
                  <a:ea typeface="Tuffy" panose="020B0603060100000000" pitchFamily="34" charset="0"/>
                  <a:cs typeface="Arial" panose="020B0604020202020204" pitchFamily="34" charset="0"/>
                </a:rPr>
                <a:t>“Olympic 1964” by shuets udono is licensed under </a:t>
              </a:r>
              <a:r>
                <a:rPr lang="en-GB" altLang="en-US" sz="500" b="1" dirty="0">
                  <a:solidFill>
                    <a:schemeClr val="bg1"/>
                  </a:solidFill>
                  <a:latin typeface="Tuffy-TTF" panose="020B0603060100000000" pitchFamily="34" charset="0"/>
                  <a:ea typeface="Tuffy" panose="020B0603060100000000" pitchFamily="34" charset="0"/>
                  <a:cs typeface="Arial" panose="020B0604020202020204" pitchFamily="34" charset="0"/>
                  <a:hlinkClick r:id="rId4"/>
                </a:rPr>
                <a:t>CC BY 2.0</a:t>
              </a:r>
              <a:endParaRPr lang="en-GB" altLang="en-US" sz="500" b="1" dirty="0">
                <a:solidFill>
                  <a:schemeClr val="bg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5710579" y="4579480"/>
            <a:ext cx="275454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/>
              <a:t>Did You Know?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Tokyo was meant to host the 1940 Olympics but they were cancelled due to the Second World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War.</a:t>
            </a:r>
          </a:p>
        </p:txBody>
      </p:sp>
    </p:spTree>
    <p:extLst>
      <p:ext uri="{BB962C8B-B14F-4D97-AF65-F5344CB8AC3E}">
        <p14:creationId xmlns:p14="http://schemas.microsoft.com/office/powerpoint/2010/main" val="31111278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8430936" y="6216242"/>
            <a:ext cx="713064" cy="6082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2"/>
          </p:cNvPr>
          <p:cNvSpPr/>
          <p:nvPr/>
        </p:nvSpPr>
        <p:spPr>
          <a:xfrm>
            <a:off x="4036503" y="3122103"/>
            <a:ext cx="1072392" cy="6082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5728</TotalTime>
  <Words>561</Words>
  <Application>Microsoft Office PowerPoint</Application>
  <PresentationFormat>On-screen Show (4:3)</PresentationFormat>
  <Paragraphs>43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Tuffy-TTF</vt:lpstr>
      <vt:lpstr>Calibri</vt:lpstr>
      <vt:lpstr>Tuffy</vt:lpstr>
      <vt:lpstr>Twinkl</vt:lpstr>
      <vt:lpstr>Arial</vt:lpstr>
      <vt:lpstr>Office Theme</vt:lpstr>
      <vt:lpstr>PowerPoint Presentation</vt:lpstr>
      <vt:lpstr>Where Is Japan?</vt:lpstr>
      <vt:lpstr>Where Is Tokyo?</vt:lpstr>
      <vt:lpstr>All About Tokyo</vt:lpstr>
      <vt:lpstr>All About Tokyo</vt:lpstr>
      <vt:lpstr>Imperial Family</vt:lpstr>
      <vt:lpstr>Tokyo Skytree</vt:lpstr>
      <vt:lpstr>Shibuya Crossing</vt:lpstr>
      <vt:lpstr>Harajuku District</vt:lpstr>
      <vt:lpstr>Vending Machines</vt:lpstr>
      <vt:lpstr>Hanami</vt:lpstr>
      <vt:lpstr>Tokyo 2020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Shannon Andrews</dc:creator>
  <cp:lastModifiedBy>Shannon Andrews</cp:lastModifiedBy>
  <cp:revision>14</cp:revision>
  <dcterms:created xsi:type="dcterms:W3CDTF">2020-02-07T10:26:56Z</dcterms:created>
  <dcterms:modified xsi:type="dcterms:W3CDTF">2020-02-17T11:48:59Z</dcterms:modified>
</cp:coreProperties>
</file>