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226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8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65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346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208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1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725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346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1867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678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505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607AE-BE84-440D-BD4C-18B17D46B231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02BEA-6DEA-45A4-BA9A-63AFD7C05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480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6F23CD-8E70-4F62-8DA4-840D84D5A4A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14" t="13609" r="34656" b="13728"/>
          <a:stretch/>
        </p:blipFill>
        <p:spPr>
          <a:xfrm>
            <a:off x="120316" y="240632"/>
            <a:ext cx="6624739" cy="850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346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467002-E176-45BB-8C3E-3159196805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333" t="14860" r="33860" b="10598"/>
          <a:stretch/>
        </p:blipFill>
        <p:spPr>
          <a:xfrm>
            <a:off x="324853" y="577516"/>
            <a:ext cx="6420232" cy="8205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593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Morgan</dc:creator>
  <cp:lastModifiedBy>Rebecca Morgan</cp:lastModifiedBy>
  <cp:revision>1</cp:revision>
  <dcterms:created xsi:type="dcterms:W3CDTF">2020-06-25T06:43:48Z</dcterms:created>
  <dcterms:modified xsi:type="dcterms:W3CDTF">2020-06-25T06:46:16Z</dcterms:modified>
</cp:coreProperties>
</file>