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5739FC-4EC9-4B55-B19D-DE74C98D20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DE2CD59-C141-419B-98EF-C7CB1A0D352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6EFEAD-5F02-4858-BE1E-AEBF1A0E20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D1A33-085B-4811-ABAA-4CA47D45CDD4}" type="datetimeFigureOut">
              <a:rPr lang="en-GB" smtClean="0"/>
              <a:t>08/06/2020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FCA242-2853-4DCD-89E8-ED55AB7F9C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5B9001-A0B3-4CA2-94A0-EE6A0F4C48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431238-E18F-4D26-AF75-0F1FE970DD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99852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254BE9-8B3F-439B-B180-37C3DEA442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17BDC9-3896-46E6-8F3C-288C1D5EC4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6A4B6B-19E3-42C7-ABFA-B67B722ED2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D1A33-085B-4811-ABAA-4CA47D45CDD4}" type="datetimeFigureOut">
              <a:rPr lang="en-GB" smtClean="0"/>
              <a:t>08/06/2020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C2BCC5-9CCF-4BFE-8FE6-E3D2AFCF11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B87528-4613-4E65-B8D2-BA7E698779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431238-E18F-4D26-AF75-0F1FE970DD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71866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8A933D-E927-4CEF-9F76-299CA35713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C2C849-1F2C-4788-8A73-83DB2FE20D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263196-6BA1-4CAB-973E-A40785AFCD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D1A33-085B-4811-ABAA-4CA47D45CDD4}" type="datetimeFigureOut">
              <a:rPr lang="en-GB" smtClean="0"/>
              <a:t>08/06/2020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47B141-6CFB-4D9F-9F38-D802BE2E10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FF6C8F-73DA-4099-97B4-90235BF61C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431238-E18F-4D26-AF75-0F1FE970DD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99180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A1190E-438B-4C37-AD75-F2C493DE94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2B0AAB-5D0D-48EE-85F3-1C4E54F198A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CF63FA5-60B2-46FB-85B0-1D6071EDE2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9402326-9922-42FB-B992-0FB1198867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D1A33-085B-4811-ABAA-4CA47D45CDD4}" type="datetimeFigureOut">
              <a:rPr lang="en-GB" smtClean="0"/>
              <a:t>08/06/2020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3013B8-85DF-4D74-8612-2277BFFB5E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C4392F9-447B-4FD2-9345-B1762907D9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431238-E18F-4D26-AF75-0F1FE970DD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49468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8970D3-A8B6-49B3-9CB0-F4ACB9B677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86735BE-CFC7-45DE-8254-DC2ED817CB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0141F11-3EE7-4EED-9EA0-07FA9C6EBBE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62A0477-966D-4394-9F63-BE729222B4B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30A6029-7D6B-41D3-B68A-BB65360C072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FE508C3-E27C-4BC2-8C86-97641DC14A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D1A33-085B-4811-ABAA-4CA47D45CDD4}" type="datetimeFigureOut">
              <a:rPr lang="en-GB" smtClean="0"/>
              <a:t>08/06/2020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35064C8-6B4E-4E7C-98E9-4861CEDC5B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C20D585-90CE-46B9-8462-8CFF039D34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431238-E18F-4D26-AF75-0F1FE970DD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09769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43D4C2-DB8D-425A-A74C-80BE96ACCE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02071BB-6BDE-4ECF-8BC2-CAD67A994B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D1A33-085B-4811-ABAA-4CA47D45CDD4}" type="datetimeFigureOut">
              <a:rPr lang="en-GB" smtClean="0"/>
              <a:t>08/06/2020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3466429-4169-468C-8F03-BBA1066DF7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529D900-760F-4865-9E1A-C1BFB70387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431238-E18F-4D26-AF75-0F1FE970DD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53194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7041C8D-62C4-4F6F-BCEE-9B5E213F32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D1A33-085B-4811-ABAA-4CA47D45CDD4}" type="datetimeFigureOut">
              <a:rPr lang="en-GB" smtClean="0"/>
              <a:t>08/06/2020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81A6CA8-1525-44A1-8E00-BD1EEF9598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F55AC43-B593-46ED-893D-8ADD5061C9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431238-E18F-4D26-AF75-0F1FE970DD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89015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3F8A7E-4CE3-4E08-B516-3C8DD6D74B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C7DD3E-FB45-40B5-BFC5-0866804E26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195B882-E652-4AE8-9582-96C0589BC5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BA737DA-344E-4CC6-A300-8F4EB162D0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D1A33-085B-4811-ABAA-4CA47D45CDD4}" type="datetimeFigureOut">
              <a:rPr lang="en-GB" smtClean="0"/>
              <a:t>08/06/2020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45D2FC-31DA-44DF-9BE6-01A66C757A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27E41CC-BBEC-4A57-BB67-EBD131DC93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431238-E18F-4D26-AF75-0F1FE970DD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19409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52D9EA-A8C5-4BC1-BE94-DC49E4C95F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82BB52F-404E-4993-B40D-1629D7D62A9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F8F627-0808-4458-97EE-DA98C193C11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FCBCF91-02C5-40A0-AF7A-FCE7E2AB26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D1A33-085B-4811-ABAA-4CA47D45CDD4}" type="datetimeFigureOut">
              <a:rPr lang="en-GB" smtClean="0"/>
              <a:t>08/06/2020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05E2F8B-FB3E-4AF3-9A39-CAC1DB57E5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735BEE6-5AA6-4CA1-A8FC-3BE69F69F7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431238-E18F-4D26-AF75-0F1FE970DD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0142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814BCD-2479-41C2-95C0-3E34890A4F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7FAF683-4654-47C5-AC40-AB5255128D9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84F1DE-408A-42A0-89ED-810F24DA02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D1A33-085B-4811-ABAA-4CA47D45CDD4}" type="datetimeFigureOut">
              <a:rPr lang="en-GB" smtClean="0"/>
              <a:t>08/06/2020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A8DA86-F795-4DA5-9D6C-390515F8D7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6F3579-02F1-4401-AA89-95136D3DEC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431238-E18F-4D26-AF75-0F1FE970DD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23779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0C22E25-EE3A-4F46-B092-FAE1B0EC1E9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5145128-CA81-4B0D-8ABD-AB3C7A20409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BFF4A2-1942-470F-A6F6-435CB30A9D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D1A33-085B-4811-ABAA-4CA47D45CDD4}" type="datetimeFigureOut">
              <a:rPr lang="en-GB" smtClean="0"/>
              <a:t>08/06/2020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676E74-3DC9-4FF3-90CD-4A2B322DCE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BE9112-A793-4A07-962E-6831AB1D39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431238-E18F-4D26-AF75-0F1FE970DD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3708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22CB02B-4058-457A-8227-AF9CFFB536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ED1833-0E68-48AF-9F65-127EAADBC6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6B4891-4AD2-4503-B285-D43E142E35A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7D1A33-085B-4811-ABAA-4CA47D45CDD4}" type="datetimeFigureOut">
              <a:rPr lang="en-GB" smtClean="0"/>
              <a:t>08/06/2020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1C8A4F-E203-4F35-B32D-F3986C699C0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92650E-AB36-40AC-970E-67F336E8B77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431238-E18F-4D26-AF75-0F1FE970DD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88277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08F271D-A400-48EE-9C99-5AC42BFE15A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041" t="11253" r="23073" b="13028"/>
          <a:stretch/>
        </p:blipFill>
        <p:spPr>
          <a:xfrm>
            <a:off x="1040234" y="169053"/>
            <a:ext cx="9932566" cy="65198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72455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Rebecca Morgan</dc:creator>
  <cp:lastModifiedBy>Rebecca Morgan</cp:lastModifiedBy>
  <cp:revision>1</cp:revision>
  <dcterms:created xsi:type="dcterms:W3CDTF">2020-06-08T15:46:37Z</dcterms:created>
  <dcterms:modified xsi:type="dcterms:W3CDTF">2020-06-08T15:46:59Z</dcterms:modified>
</cp:coreProperties>
</file>