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71" r:id="rId3"/>
    <p:sldId id="272" r:id="rId4"/>
    <p:sldId id="273" r:id="rId5"/>
    <p:sldId id="274" r:id="rId6"/>
    <p:sldId id="275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39A"/>
    <a:srgbClr val="DE1E5A"/>
    <a:srgbClr val="345F85"/>
    <a:srgbClr val="013F7B"/>
    <a:srgbClr val="FFFFFF"/>
    <a:srgbClr val="009285"/>
    <a:srgbClr val="009541"/>
    <a:srgbClr val="46A1DA"/>
    <a:srgbClr val="FAB001"/>
    <a:srgbClr val="F9B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2" y="114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572000" y="1884646"/>
            <a:ext cx="3322621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Temperature 12-20°C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</a:rPr>
              <a:t>0-200m The Sunlight Zone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71191" y="1939314"/>
            <a:ext cx="3816350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sunlight zone (the Epipelagic zone)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is where most ocean organisms live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because it receives the most sunlight.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185480C-A8B2-4E99-A7FC-01959DEB0C98}"/>
              </a:ext>
            </a:extLst>
          </p:cNvPr>
          <p:cNvGrpSpPr/>
          <p:nvPr/>
        </p:nvGrpSpPr>
        <p:grpSpPr>
          <a:xfrm>
            <a:off x="4569605" y="2438952"/>
            <a:ext cx="3839743" cy="2451681"/>
            <a:chOff x="4571998" y="3628687"/>
            <a:chExt cx="3816352" cy="2451681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ADABFA7-0832-453B-8BB9-7F7D1CC349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282" t="124" r="2783" b="54370"/>
            <a:stretch/>
          </p:blipFill>
          <p:spPr>
            <a:xfrm>
              <a:off x="4571998" y="3628687"/>
              <a:ext cx="3816352" cy="2451681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E72154E6-686C-475D-B1C7-DD43AEC04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4032" y="4957823"/>
              <a:ext cx="987598" cy="901195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AB7AF189-19A4-41F5-A54E-7B1437620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7318" y="4983935"/>
              <a:ext cx="527219" cy="796165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F59B73B0-873C-4EB4-B4B5-FA4EF6A42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095" y="5149664"/>
              <a:ext cx="345831" cy="337135"/>
            </a:xfrm>
            <a:prstGeom prst="rect">
              <a:avLst/>
            </a:prstGeom>
          </p:spPr>
        </p:pic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587541" y="5063158"/>
            <a:ext cx="3334323" cy="1010619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The pressure here is 1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atmosphere, which is the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same as a 1kg weight on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your fingernail.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775277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 scuba diver can reach a depth of 40m-50m.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Most types of fish and animals, including dolphins, turtles, rays, seals, coral and jellyfish, live in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this zone.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599608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Plants such as seaweed, phytoplankton and flowering plants can live here as they can get sunlight to perform photosynthesis.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736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4-13°C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</a:rPr>
              <a:t>The Twilight Zone (200m-100m)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55650" y="1939314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mesopelagic zone (Greek for ‘middle’).  Very little sunlight reaches this zone.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29-88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29kg-88kg weight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Animals such as whales, shrimps, swordfish, hatchet fish and octopuses live in this zone.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You will also find sponges living at these depths. People often think that they are plants but they are actually sessile (non-moving) animals.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803542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No plants grow in this zone because there is not enough sunlight to perform photosynthesis.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43" r="4042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6B2938-822F-4BA8-86D5-F2C39E2829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50305" y="3293375"/>
            <a:ext cx="3397790" cy="106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206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4°C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  <a:latin typeface="+mn-lt"/>
              </a:rPr>
              <a:t>The Midnight Zone (1000m-4000m)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55650" y="1939314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bathypelagic zone (Greek for ‘deep’).  Sunlight does not reach this layer.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100-393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100kg-393kg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weight 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2438m is the operating depth of an oil rig. The Titanic was found at a depth of 3800m.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only light in this zone is produced by bioluminescent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(light-producing) animals, such as the angler fish.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803542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In this zone, you will find animals such larger whales, squid, echinoids and blob fish.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6" r="40995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6B2938-822F-4BA8-86D5-F2C39E2829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04185" y="3818855"/>
            <a:ext cx="2817679" cy="8866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BC2301-B693-4CAA-8521-9D2AD0E106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6243" y="2837895"/>
            <a:ext cx="830289" cy="59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947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0°C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59139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+mn-lt"/>
              </a:rPr>
              <a:t>The Lower Midnight Zone </a:t>
            </a:r>
            <a:br>
              <a:rPr lang="en-GB" sz="2800" dirty="0">
                <a:solidFill>
                  <a:schemeClr val="bg1"/>
                </a:solidFill>
                <a:latin typeface="+mn-lt"/>
              </a:rPr>
            </a:br>
            <a:r>
              <a:rPr lang="en-GB" sz="2800" dirty="0">
                <a:solidFill>
                  <a:schemeClr val="bg1"/>
                </a:solidFill>
                <a:latin typeface="+mn-lt"/>
              </a:rPr>
              <a:t>(4000m-6000m)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34651" y="2134416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abyssopelagic</a:t>
            </a:r>
            <a:r>
              <a:rPr lang="en-GB" sz="1600" b="1" dirty="0">
                <a:solidFill>
                  <a:schemeClr val="tx1"/>
                </a:solidFill>
              </a:rPr>
              <a:t> </a:t>
            </a:r>
            <a:r>
              <a:rPr lang="en-GB" sz="1600" dirty="0">
                <a:solidFill>
                  <a:schemeClr val="tx1"/>
                </a:solidFill>
              </a:rPr>
              <a:t>zone (Greek for ‘very deep or bottomless’). Conditions in this zone are extremely dark and the temperatures are very cold.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The pressure here is 400-590 atmospheres which is the </a:t>
            </a:r>
            <a:br>
              <a:rPr lang="en-GB" sz="1600" dirty="0"/>
            </a:br>
            <a:r>
              <a:rPr lang="en-GB" sz="1600" dirty="0"/>
              <a:t>same as a 400kg - 590kg </a:t>
            </a:r>
            <a:br>
              <a:rPr lang="en-GB" sz="1600" dirty="0"/>
            </a:br>
            <a:r>
              <a:rPr lang="en-GB" sz="1600" dirty="0"/>
              <a:t>weight on your fingernail.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3202541"/>
            <a:ext cx="5094680" cy="76799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This zone is the largest environment on Earth.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5215136"/>
            <a:ext cx="5094680" cy="858642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organisms that live in this zone include sea spiders, basket stars, medusas and sea pigs.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4208838"/>
            <a:ext cx="5094680" cy="76799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deepest point of the Arctic Ocean is 5450m below sea level.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6" r="40995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8CC4FA-8309-4848-A1D6-47F171E2AB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408" y="2868219"/>
            <a:ext cx="1029456" cy="88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158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0°C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59139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+mn-lt"/>
              </a:rPr>
              <a:t>The Trenches (Lower than 6000m)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27549" y="1884646"/>
            <a:ext cx="3976982" cy="95072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hadopelagic zone (named after the Greek underworld, Hades). It is pitch black and temperatures are very cold</a:t>
            </a:r>
            <a:r>
              <a:rPr lang="en-GB" sz="1600" dirty="0"/>
              <a:t>.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600-1000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600kg-1000kg    weight 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6" y="2989917"/>
            <a:ext cx="6310265" cy="966768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Challenger Deep in the Mariana Trench is the deepest place on Earth. It was first explored by Jacques Picard and Don Walsh.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83322" y="4789466"/>
            <a:ext cx="5341543" cy="1303359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Some fish live in this zone, such as rat-tail fish and liparid fish. Amphipods wait for scarce food to drop down.  Decapods, which eat amphipods, also live in this layer.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5" y="4092890"/>
            <a:ext cx="6310265" cy="560372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Most animals living in this zone are unable to see. 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AFBB2F4-A77A-43CC-BC60-E0CCD4AC513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46" t="55991" r="2926"/>
          <a:stretch/>
        </p:blipFill>
        <p:spPr>
          <a:xfrm>
            <a:off x="5613148" y="2506876"/>
            <a:ext cx="2775201" cy="24725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FA77FF-45AB-4846-A713-5BA5231962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961" y="2532662"/>
            <a:ext cx="823865" cy="28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448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160</TotalTime>
  <Words>580</Words>
  <Application>Microsoft Office PowerPoint</Application>
  <PresentationFormat>On-screen Show (4:3)</PresentationFormat>
  <Paragraphs>35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Twinkl</vt:lpstr>
      <vt:lpstr>Calibri</vt:lpstr>
      <vt:lpstr>Arial</vt:lpstr>
      <vt:lpstr>Office Theme</vt:lpstr>
      <vt:lpstr>PowerPoint Presentation</vt:lpstr>
      <vt:lpstr>0-200m The Sunlight Zone</vt:lpstr>
      <vt:lpstr>The Twilight Zone (200m-100m)</vt:lpstr>
      <vt:lpstr>The Midnight Zone (1000m-4000m)</vt:lpstr>
      <vt:lpstr>The Lower Midnight Zone  (4000m-6000m)</vt:lpstr>
      <vt:lpstr>The Trenches (Lower than 6000m)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Rebecca Morgan</cp:lastModifiedBy>
  <cp:revision>20</cp:revision>
  <dcterms:created xsi:type="dcterms:W3CDTF">2018-11-15T11:49:18Z</dcterms:created>
  <dcterms:modified xsi:type="dcterms:W3CDTF">2020-06-09T16:00:48Z</dcterms:modified>
</cp:coreProperties>
</file>