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6" d="100"/>
          <a:sy n="76" d="100"/>
        </p:scale>
        <p:origin x="6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AC5FE-285F-4E8D-B441-7F70D2C1AA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1EAEF5-56ED-4746-A946-B6351178C8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8E1AB7-0A96-4EEE-A15A-6449E1511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C7F3F-57FA-4FFA-8BF6-9AB3921895D7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3011DB-8BEA-4CF2-93A0-C1BDA36331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BEDCED-81FA-4C6F-9594-F3DE0A24A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694B-D85D-4311-BA38-DDA3F9829E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440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EDBE8-8500-4FDA-B774-BCFEC2F94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17AF7F-57D7-4F01-B79C-3F6DE15C53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3AB75A-C584-4753-AD2A-0B2EAB29F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C7F3F-57FA-4FFA-8BF6-9AB3921895D7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88CCE9-C7C3-4CE6-BB5F-A6E649FDF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F76FD-D977-4EB4-8D21-AEEAA37DA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694B-D85D-4311-BA38-DDA3F9829E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2960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EEEE6-EF96-403A-9949-AACBCD8FF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4BA192-CB8C-45C5-B06C-6F8B6ED5F6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3076CF-F650-4704-B4F3-3B24891DA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C7F3F-57FA-4FFA-8BF6-9AB3921895D7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4813F6-D2FE-425C-AB43-56EA16834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28EB53-F424-4270-AE73-BADCD0130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694B-D85D-4311-BA38-DDA3F9829E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6096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7ACD-7EA5-43BE-BEBB-A071D01F1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14311C-5CDA-469F-9B20-0EB67D5CD1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B103C7-7918-4C9A-A612-AD8CAB8C21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9E3B27-9FED-4BB4-9FC4-89C736F97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C7F3F-57FA-4FFA-8BF6-9AB3921895D7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096825-2A46-43A3-BE91-E63B19D30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4C0E2E-0001-465E-A128-EB5B0D1E1A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694B-D85D-4311-BA38-DDA3F9829E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629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0DAE31-92A7-4833-8B2C-15D3CC88E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E8101E-1BC2-4AC9-A388-ECD8E0260C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505778-4401-4D1A-9888-76839F5062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70CE6A-C9A6-40E6-BF98-DEC8A14E90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BB9F86-A2DE-4814-A33E-AA4F1C7D15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5FF2D7-F6E6-48C9-877E-54EB6B03A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C7F3F-57FA-4FFA-8BF6-9AB3921895D7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D8064-07D0-41FF-9B3D-7F513119C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F3D7C64-AD5D-4FEB-8C97-28471D2A6F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694B-D85D-4311-BA38-DDA3F9829E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016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3B591-3899-4F99-9583-F5428DD1F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BAB720-6298-4434-978C-1B24AF147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C7F3F-57FA-4FFA-8BF6-9AB3921895D7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E4DADC-1A86-45F5-872E-74C284C379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4ED6E5-DEC0-4333-974E-FD8A70A9D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694B-D85D-4311-BA38-DDA3F9829E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90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7823969-239F-4A5E-A507-6B1B72D60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C7F3F-57FA-4FFA-8BF6-9AB3921895D7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F4C601-EBD4-45C4-9468-EE13784FA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DAD0AB-B00E-4D36-96C4-E9B2E7DA0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694B-D85D-4311-BA38-DDA3F9829E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402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AC4B4-3386-44A7-8E44-B413F6F32B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EFD2EF-4637-4E9B-872E-B10F9BA4A4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11E57B5-F287-4B1C-A4EF-A946F220F0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70F6FF-3535-4B5A-8011-5755B5F15D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C7F3F-57FA-4FFA-8BF6-9AB3921895D7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0287D1-2D75-49F7-A884-A444BE49F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2651E9-095E-4E40-B48E-3DFC032E3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694B-D85D-4311-BA38-DDA3F9829E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836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A1882-D798-4297-BE9B-C0ED1D559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9C5EB5-EC6E-4C8F-B263-1D20FAB4FD0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76B31A-F8B9-4656-A8F0-2CE6A7AC89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0B21E47-8384-4B3A-9D47-28C1DC6E9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C7F3F-57FA-4FFA-8BF6-9AB3921895D7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AC7F2E-37A6-4EBC-B510-4C3F7AEC9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3A383F-20A8-4D1B-BF8C-4F2017F0B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694B-D85D-4311-BA38-DDA3F9829E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376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FC30C-F616-4428-BD1D-6BBD64304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D1EB67-A8DE-45C2-BEBA-A8AA6E5042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2F6E91-C13E-46C0-B581-CB8E3E142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C7F3F-57FA-4FFA-8BF6-9AB3921895D7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D13F48-ED34-4D35-9C27-00765311E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0B161B-7A6D-4BBA-BAE7-14F9310C6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694B-D85D-4311-BA38-DDA3F9829E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904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FB76650-394D-4F64-9520-A3ADF4548F3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9FD462-048D-42BC-9382-A7E5D92A85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FB2D35-83FF-4D3C-80A2-91FA9F22B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C7F3F-57FA-4FFA-8BF6-9AB3921895D7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97BF30-FEC5-41CF-8972-A0D1594E38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7685E-417A-4A37-9191-EA69525F0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24694B-D85D-4311-BA38-DDA3F9829E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272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E62FD2-8BF4-4C80-BC11-2BC2FAA2B6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A59EC5-3E12-4C09-91E0-750D127E5C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3C0A3F-AAC8-4D03-A0BF-2FF26583DB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DC7F3F-57FA-4FFA-8BF6-9AB3921895D7}" type="datetimeFigureOut">
              <a:rPr lang="en-GB" smtClean="0"/>
              <a:t>09/07/2020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563CD4-2298-4C3D-8D3E-07066CE1B8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58E874-20C0-4314-BD16-C45A5A5CB6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24694B-D85D-4311-BA38-DDA3F9829E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878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CBC17A2-B699-44FE-A6AB-B15F49AB88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226" y="262704"/>
            <a:ext cx="3791830" cy="227085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8526272-F9F6-4936-83DB-49B3481035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226" y="2533557"/>
            <a:ext cx="3967992" cy="24994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E406A35-A541-4A4B-BCD2-D2873C87A9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575" y="4756698"/>
            <a:ext cx="3719643" cy="19617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63CE66D-BCAB-45B7-B210-BDCC8B92437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6954" y="70044"/>
            <a:ext cx="3967992" cy="477147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1094828-458A-407D-A8C0-B901270C68B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6954" y="4687219"/>
            <a:ext cx="3856147" cy="2100736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8EA2A13B-5975-490C-B27A-905C490562F2}"/>
              </a:ext>
            </a:extLst>
          </p:cNvPr>
          <p:cNvSpPr/>
          <p:nvPr/>
        </p:nvSpPr>
        <p:spPr>
          <a:xfrm>
            <a:off x="8321879" y="788566"/>
            <a:ext cx="3473042" cy="43254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A8ADA21-F411-4F99-B547-F9ACD9F3C887}"/>
              </a:ext>
            </a:extLst>
          </p:cNvPr>
          <p:cNvSpPr txBox="1"/>
          <p:nvPr/>
        </p:nvSpPr>
        <p:spPr>
          <a:xfrm>
            <a:off x="8475669" y="935373"/>
            <a:ext cx="318275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disappear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ordinary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remember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sentence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through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thought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possible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position</a:t>
            </a:r>
          </a:p>
        </p:txBody>
      </p:sp>
    </p:spTree>
    <p:extLst>
      <p:ext uri="{BB962C8B-B14F-4D97-AF65-F5344CB8AC3E}">
        <p14:creationId xmlns:p14="http://schemas.microsoft.com/office/powerpoint/2010/main" val="401840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Morgan</dc:creator>
  <cp:lastModifiedBy>Rebecca Morgan</cp:lastModifiedBy>
  <cp:revision>1</cp:revision>
  <dcterms:created xsi:type="dcterms:W3CDTF">2020-07-09T14:26:38Z</dcterms:created>
  <dcterms:modified xsi:type="dcterms:W3CDTF">2020-07-09T14:26:54Z</dcterms:modified>
</cp:coreProperties>
</file>