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55"/>
  </p:normalViewPr>
  <p:slideViewPr>
    <p:cSldViewPr>
      <p:cViewPr varScale="1">
        <p:scale>
          <a:sx n="70" d="100"/>
          <a:sy n="70" d="100"/>
        </p:scale>
        <p:origin x="2712" y="20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776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644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969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532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11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972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914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511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475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62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027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B125D-BC15-4BF0-A85B-865647116B8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70C2A-7E62-42B9-BAC3-90CC4FA7A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54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850239"/>
              </p:ext>
            </p:extLst>
          </p:nvPr>
        </p:nvGraphicFramePr>
        <p:xfrm>
          <a:off x="188640" y="539552"/>
          <a:ext cx="642239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9403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J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257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810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352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504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138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117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57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438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820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Q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808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274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468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207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338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354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8680" y="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Multiplication Code Breaker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195736"/>
            <a:ext cx="685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Fill in the gaps by working out the sums below, then replace the numbers with the letters above in the gaps underneath to reveal a gold medal winning British Olympian.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4139952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a) 47 x 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4600129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b) 46 x 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100" y="5056311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c) 37 x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100" y="5488359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d) 36 x 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023" y="5920407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e) 78 x 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023" y="6380584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f) 54 x 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738" y="6856511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g) 52 x 9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188640" y="3275856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28700" y="3916084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4624" y="3916084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313004" y="392392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592924" y="392392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23892" y="392392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420888" y="3275856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678496" y="3275856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950640" y="3275856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171392" y="392392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523320" y="392392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862300" y="392392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191172" y="392392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448780" y="392392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88640" y="269979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h)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46820" y="269979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e)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672233" y="269979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f)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20888" y="269979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i)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797152" y="3412028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b)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560665" y="3412028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k)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280745" y="3412028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j)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4624" y="3412028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g)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64704" y="3412028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m)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420205" y="341987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c)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168860" y="341987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a)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845507" y="341987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d)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01008" y="341987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n)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149080" y="341987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l)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53197" y="4139952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h) 63 x 8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453197" y="4600129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i) 126 x 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491297" y="5056311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j)  135 x 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491297" y="5488359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k) 156 x 3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504220" y="5920407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l) 32 x 11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504220" y="6380584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m) 23 x 15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511935" y="6856511"/>
            <a:ext cx="386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n) 39 x 12</a:t>
            </a:r>
          </a:p>
        </p:txBody>
      </p:sp>
    </p:spTree>
    <p:extLst>
      <p:ext uri="{BB962C8B-B14F-4D97-AF65-F5344CB8AC3E}">
        <p14:creationId xmlns:p14="http://schemas.microsoft.com/office/powerpoint/2010/main" val="823847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185</Words>
  <Application>Microsoft Macintosh PowerPoint</Application>
  <PresentationFormat>On-screen Show (4:3)</PresentationFormat>
  <Paragraphs>82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Burke</dc:creator>
  <cp:lastModifiedBy>eve roberts</cp:lastModifiedBy>
  <cp:revision>10</cp:revision>
  <dcterms:created xsi:type="dcterms:W3CDTF">2012-08-29T14:40:21Z</dcterms:created>
  <dcterms:modified xsi:type="dcterms:W3CDTF">2020-05-11T18:25:17Z</dcterms:modified>
</cp:coreProperties>
</file>