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BF0D"/>
    <a:srgbClr val="447822"/>
    <a:srgbClr val="05AEEF"/>
    <a:srgbClr val="FD8204"/>
    <a:srgbClr val="E60088"/>
    <a:srgbClr val="0032A0"/>
    <a:srgbClr val="D7F0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EA3FBB-D760-BE44-AF9A-D4A9F4C39DB4}" v="3" dt="2020-04-22T09:20:14.221"/>
    <p1510:client id="{374BEA62-493E-9F42-9A07-613E452286C9}" v="397" dt="2020-04-21T18:30:22.1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08"/>
  </p:normalViewPr>
  <p:slideViewPr>
    <p:cSldViewPr snapToGrid="0" snapToObjects="1">
      <p:cViewPr varScale="1">
        <p:scale>
          <a:sx n="103" d="100"/>
          <a:sy n="103" d="100"/>
        </p:scale>
        <p:origin x="8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e Cradock" userId="6af93697-7844-46bd-9857-21d0949a79e2" providerId="ADAL" clId="{374BEA62-493E-9F42-9A07-613E452286C9}"/>
    <pc:docChg chg="undo custSel mod modSld sldOrd modMainMaster">
      <pc:chgData name="Elle Cradock" userId="6af93697-7844-46bd-9857-21d0949a79e2" providerId="ADAL" clId="{374BEA62-493E-9F42-9A07-613E452286C9}" dt="2020-04-21T18:31:43.445" v="1070" actId="478"/>
      <pc:docMkLst>
        <pc:docMk/>
      </pc:docMkLst>
      <pc:sldChg chg="addSp delSp modSp">
        <pc:chgData name="Elle Cradock" userId="6af93697-7844-46bd-9857-21d0949a79e2" providerId="ADAL" clId="{374BEA62-493E-9F42-9A07-613E452286C9}" dt="2020-04-21T18:31:30.095" v="1066" actId="1076"/>
        <pc:sldMkLst>
          <pc:docMk/>
          <pc:sldMk cId="3528856206" sldId="256"/>
        </pc:sldMkLst>
        <pc:spChg chg="del mod">
          <ac:chgData name="Elle Cradock" userId="6af93697-7844-46bd-9857-21d0949a79e2" providerId="ADAL" clId="{374BEA62-493E-9F42-9A07-613E452286C9}" dt="2020-04-21T18:10:50.934" v="838" actId="478"/>
          <ac:spMkLst>
            <pc:docMk/>
            <pc:sldMk cId="3528856206" sldId="256"/>
            <ac:spMk id="2" creationId="{17296FDD-95A7-B344-B6C7-A2941A63B1F8}"/>
          </ac:spMkLst>
        </pc:spChg>
        <pc:spChg chg="add del mod">
          <ac:chgData name="Elle Cradock" userId="6af93697-7844-46bd-9857-21d0949a79e2" providerId="ADAL" clId="{374BEA62-493E-9F42-9A07-613E452286C9}" dt="2020-04-21T18:10:55.368" v="841" actId="478"/>
          <ac:spMkLst>
            <pc:docMk/>
            <pc:sldMk cId="3528856206" sldId="256"/>
            <ac:spMk id="8" creationId="{57D39A12-D0CF-5849-8F2B-E153BE6ED740}"/>
          </ac:spMkLst>
        </pc:spChg>
        <pc:spChg chg="add del mod">
          <ac:chgData name="Elle Cradock" userId="6af93697-7844-46bd-9857-21d0949a79e2" providerId="ADAL" clId="{374BEA62-493E-9F42-9A07-613E452286C9}" dt="2020-04-21T18:10:52.786" v="839" actId="478"/>
          <ac:spMkLst>
            <pc:docMk/>
            <pc:sldMk cId="3528856206" sldId="256"/>
            <ac:spMk id="10" creationId="{17A6AEC7-DE97-D240-A200-4CD5CECA25F7}"/>
          </ac:spMkLst>
        </pc:spChg>
        <pc:spChg chg="add mod">
          <ac:chgData name="Elle Cradock" userId="6af93697-7844-46bd-9857-21d0949a79e2" providerId="ADAL" clId="{374BEA62-493E-9F42-9A07-613E452286C9}" dt="2020-04-21T18:15:27.090" v="963" actId="1076"/>
          <ac:spMkLst>
            <pc:docMk/>
            <pc:sldMk cId="3528856206" sldId="256"/>
            <ac:spMk id="11" creationId="{5272D0A2-A9B3-FB48-A73C-7B622DC59CF3}"/>
          </ac:spMkLst>
        </pc:spChg>
        <pc:spChg chg="add mod">
          <ac:chgData name="Elle Cradock" userId="6af93697-7844-46bd-9857-21d0949a79e2" providerId="ADAL" clId="{374BEA62-493E-9F42-9A07-613E452286C9}" dt="2020-04-21T18:15:31.274" v="964" actId="1076"/>
          <ac:spMkLst>
            <pc:docMk/>
            <pc:sldMk cId="3528856206" sldId="256"/>
            <ac:spMk id="13" creationId="{78673D36-E354-EE48-ACA5-588E63C51668}"/>
          </ac:spMkLst>
        </pc:spChg>
        <pc:spChg chg="add mod">
          <ac:chgData name="Elle Cradock" userId="6af93697-7844-46bd-9857-21d0949a79e2" providerId="ADAL" clId="{374BEA62-493E-9F42-9A07-613E452286C9}" dt="2020-04-21T18:16:03.987" v="970" actId="1076"/>
          <ac:spMkLst>
            <pc:docMk/>
            <pc:sldMk cId="3528856206" sldId="256"/>
            <ac:spMk id="14" creationId="{D32DEC3A-0DC7-7F49-A02F-EC6DAC43F664}"/>
          </ac:spMkLst>
        </pc:spChg>
        <pc:picChg chg="add mod">
          <ac:chgData name="Elle Cradock" userId="6af93697-7844-46bd-9857-21d0949a79e2" providerId="ADAL" clId="{374BEA62-493E-9F42-9A07-613E452286C9}" dt="2020-04-21T18:31:30.095" v="1066" actId="1076"/>
          <ac:picMkLst>
            <pc:docMk/>
            <pc:sldMk cId="3528856206" sldId="256"/>
            <ac:picMk id="3" creationId="{6588662D-8893-7648-801E-C60071B8896B}"/>
          </ac:picMkLst>
        </pc:picChg>
        <pc:picChg chg="add del mod">
          <ac:chgData name="Elle Cradock" userId="6af93697-7844-46bd-9857-21d0949a79e2" providerId="ADAL" clId="{374BEA62-493E-9F42-9A07-613E452286C9}" dt="2020-04-21T18:09:07.046" v="829" actId="478"/>
          <ac:picMkLst>
            <pc:docMk/>
            <pc:sldMk cId="3528856206" sldId="256"/>
            <ac:picMk id="5" creationId="{0934B3D8-A715-5841-B5D1-D4DAD1D81D7F}"/>
          </ac:picMkLst>
        </pc:picChg>
        <pc:picChg chg="add del mod">
          <ac:chgData name="Elle Cradock" userId="6af93697-7844-46bd-9857-21d0949a79e2" providerId="ADAL" clId="{374BEA62-493E-9F42-9A07-613E452286C9}" dt="2020-04-21T18:10:58.775" v="842" actId="478"/>
          <ac:picMkLst>
            <pc:docMk/>
            <pc:sldMk cId="3528856206" sldId="256"/>
            <ac:picMk id="7" creationId="{1E596D12-EAE8-8345-B534-033FFD1EA7CA}"/>
          </ac:picMkLst>
        </pc:picChg>
        <pc:picChg chg="add mod">
          <ac:chgData name="Elle Cradock" userId="6af93697-7844-46bd-9857-21d0949a79e2" providerId="ADAL" clId="{374BEA62-493E-9F42-9A07-613E452286C9}" dt="2020-04-21T18:13:31.106" v="876" actId="1076"/>
          <ac:picMkLst>
            <pc:docMk/>
            <pc:sldMk cId="3528856206" sldId="256"/>
            <ac:picMk id="12" creationId="{D1683A17-852A-2240-8560-A9EF7A9BB56B}"/>
          </ac:picMkLst>
        </pc:picChg>
        <pc:picChg chg="add del mod">
          <ac:chgData name="Elle Cradock" userId="6af93697-7844-46bd-9857-21d0949a79e2" providerId="ADAL" clId="{374BEA62-493E-9F42-9A07-613E452286C9}" dt="2020-04-21T18:31:23.025" v="1064" actId="478"/>
          <ac:picMkLst>
            <pc:docMk/>
            <pc:sldMk cId="3528856206" sldId="256"/>
            <ac:picMk id="16" creationId="{1C6F9CF0-D331-EB40-8D54-EA317EBB8B9B}"/>
          </ac:picMkLst>
        </pc:picChg>
      </pc:sldChg>
      <pc:sldChg chg="addSp delSp modSp mod setBg">
        <pc:chgData name="Elle Cradock" userId="6af93697-7844-46bd-9857-21d0949a79e2" providerId="ADAL" clId="{374BEA62-493E-9F42-9A07-613E452286C9}" dt="2020-04-21T18:31:36.194" v="1067" actId="478"/>
        <pc:sldMkLst>
          <pc:docMk/>
          <pc:sldMk cId="1276879512" sldId="257"/>
        </pc:sldMkLst>
        <pc:spChg chg="mod">
          <ac:chgData name="Elle Cradock" userId="6af93697-7844-46bd-9857-21d0949a79e2" providerId="ADAL" clId="{374BEA62-493E-9F42-9A07-613E452286C9}" dt="2020-04-21T17:20:07.867" v="237" actId="1076"/>
          <ac:spMkLst>
            <pc:docMk/>
            <pc:sldMk cId="1276879512" sldId="257"/>
            <ac:spMk id="2" creationId="{1E6092FF-A023-FA4B-AF6F-C169E13AE92F}"/>
          </ac:spMkLst>
        </pc:spChg>
        <pc:spChg chg="add mod">
          <ac:chgData name="Elle Cradock" userId="6af93697-7844-46bd-9857-21d0949a79e2" providerId="ADAL" clId="{374BEA62-493E-9F42-9A07-613E452286C9}" dt="2020-04-21T18:19:36.812" v="985" actId="255"/>
          <ac:spMkLst>
            <pc:docMk/>
            <pc:sldMk cId="1276879512" sldId="257"/>
            <ac:spMk id="3" creationId="{222FA707-F30D-814E-9D35-28047C082E24}"/>
          </ac:spMkLst>
        </pc:spChg>
        <pc:spChg chg="add del">
          <ac:chgData name="Elle Cradock" userId="6af93697-7844-46bd-9857-21d0949a79e2" providerId="ADAL" clId="{374BEA62-493E-9F42-9A07-613E452286C9}" dt="2020-04-21T17:08:34.691" v="92" actId="26606"/>
          <ac:spMkLst>
            <pc:docMk/>
            <pc:sldMk cId="1276879512" sldId="257"/>
            <ac:spMk id="7" creationId="{A7895A40-19A4-42D6-9D30-DBC1E8002635}"/>
          </ac:spMkLst>
        </pc:spChg>
        <pc:spChg chg="add del">
          <ac:chgData name="Elle Cradock" userId="6af93697-7844-46bd-9857-21d0949a79e2" providerId="ADAL" clId="{374BEA62-493E-9F42-9A07-613E452286C9}" dt="2020-04-21T17:08:34.691" v="92" actId="26606"/>
          <ac:spMkLst>
            <pc:docMk/>
            <pc:sldMk cId="1276879512" sldId="257"/>
            <ac:spMk id="9" creationId="{02F429C4-ABC9-46FC-818A-B5429CDE4A96}"/>
          </ac:spMkLst>
        </pc:spChg>
        <pc:spChg chg="add del">
          <ac:chgData name="Elle Cradock" userId="6af93697-7844-46bd-9857-21d0949a79e2" providerId="ADAL" clId="{374BEA62-493E-9F42-9A07-613E452286C9}" dt="2020-04-21T17:08:34.691" v="92" actId="26606"/>
          <ac:spMkLst>
            <pc:docMk/>
            <pc:sldMk cId="1276879512" sldId="257"/>
            <ac:spMk id="11" creationId="{2CEF98E4-3709-4952-8F42-2305CCE34FA3}"/>
          </ac:spMkLst>
        </pc:spChg>
        <pc:spChg chg="add del">
          <ac:chgData name="Elle Cradock" userId="6af93697-7844-46bd-9857-21d0949a79e2" providerId="ADAL" clId="{374BEA62-493E-9F42-9A07-613E452286C9}" dt="2020-04-21T17:08:34.691" v="92" actId="26606"/>
          <ac:spMkLst>
            <pc:docMk/>
            <pc:sldMk cId="1276879512" sldId="257"/>
            <ac:spMk id="13" creationId="{F10BCCF5-D685-47FF-B675-647EAEB72C8E}"/>
          </ac:spMkLst>
        </pc:spChg>
        <pc:spChg chg="add del">
          <ac:chgData name="Elle Cradock" userId="6af93697-7844-46bd-9857-21d0949a79e2" providerId="ADAL" clId="{374BEA62-493E-9F42-9A07-613E452286C9}" dt="2020-04-21T17:08:34.691" v="92" actId="26606"/>
          <ac:spMkLst>
            <pc:docMk/>
            <pc:sldMk cId="1276879512" sldId="257"/>
            <ac:spMk id="15" creationId="{B0EE8A42-107A-4D4C-8D56-BBAE95C7FC0D}"/>
          </ac:spMkLst>
        </pc:spChg>
        <pc:picChg chg="add mod">
          <ac:chgData name="Elle Cradock" userId="6af93697-7844-46bd-9857-21d0949a79e2" providerId="ADAL" clId="{374BEA62-493E-9F42-9A07-613E452286C9}" dt="2020-04-21T18:00:20.850" v="797" actId="1076"/>
          <ac:picMkLst>
            <pc:docMk/>
            <pc:sldMk cId="1276879512" sldId="257"/>
            <ac:picMk id="5" creationId="{776B1260-8C3B-2F45-A104-7DF9E12D5C48}"/>
          </ac:picMkLst>
        </pc:picChg>
        <pc:picChg chg="add del mod">
          <ac:chgData name="Elle Cradock" userId="6af93697-7844-46bd-9857-21d0949a79e2" providerId="ADAL" clId="{374BEA62-493E-9F42-9A07-613E452286C9}" dt="2020-04-21T17:16:31.013" v="198" actId="478"/>
          <ac:picMkLst>
            <pc:docMk/>
            <pc:sldMk cId="1276879512" sldId="257"/>
            <ac:picMk id="10" creationId="{71E1A88E-2E99-EE4D-81B4-B869E7FCC6FD}"/>
          </ac:picMkLst>
        </pc:picChg>
        <pc:picChg chg="add del mod">
          <ac:chgData name="Elle Cradock" userId="6af93697-7844-46bd-9857-21d0949a79e2" providerId="ADAL" clId="{374BEA62-493E-9F42-9A07-613E452286C9}" dt="2020-04-21T17:33:21.751" v="679" actId="478"/>
          <ac:picMkLst>
            <pc:docMk/>
            <pc:sldMk cId="1276879512" sldId="257"/>
            <ac:picMk id="12" creationId="{79DA827E-206B-194E-A90C-B1FBCD5BDC26}"/>
          </ac:picMkLst>
        </pc:picChg>
        <pc:picChg chg="add del mod">
          <ac:chgData name="Elle Cradock" userId="6af93697-7844-46bd-9857-21d0949a79e2" providerId="ADAL" clId="{374BEA62-493E-9F42-9A07-613E452286C9}" dt="2020-04-21T18:09:54.296" v="834" actId="478"/>
          <ac:picMkLst>
            <pc:docMk/>
            <pc:sldMk cId="1276879512" sldId="257"/>
            <ac:picMk id="14" creationId="{58A890C9-31CB-B640-BDF9-D96BC04708C9}"/>
          </ac:picMkLst>
        </pc:picChg>
        <pc:picChg chg="add del">
          <ac:chgData name="Elle Cradock" userId="6af93697-7844-46bd-9857-21d0949a79e2" providerId="ADAL" clId="{374BEA62-493E-9F42-9A07-613E452286C9}" dt="2020-04-21T18:31:36.194" v="1067" actId="478"/>
          <ac:picMkLst>
            <pc:docMk/>
            <pc:sldMk cId="1276879512" sldId="257"/>
            <ac:picMk id="16" creationId="{549ACCE7-2E4A-6C46-AA1E-51BC483D998E}"/>
          </ac:picMkLst>
        </pc:picChg>
      </pc:sldChg>
      <pc:sldChg chg="addSp delSp modSp setBg">
        <pc:chgData name="Elle Cradock" userId="6af93697-7844-46bd-9857-21d0949a79e2" providerId="ADAL" clId="{374BEA62-493E-9F42-9A07-613E452286C9}" dt="2020-04-21T18:31:38.282" v="1068" actId="478"/>
        <pc:sldMkLst>
          <pc:docMk/>
          <pc:sldMk cId="382931542" sldId="258"/>
        </pc:sldMkLst>
        <pc:spChg chg="mod">
          <ac:chgData name="Elle Cradock" userId="6af93697-7844-46bd-9857-21d0949a79e2" providerId="ADAL" clId="{374BEA62-493E-9F42-9A07-613E452286C9}" dt="2020-04-21T18:30:00.891" v="1054" actId="1076"/>
          <ac:spMkLst>
            <pc:docMk/>
            <pc:sldMk cId="382931542" sldId="258"/>
            <ac:spMk id="2" creationId="{1E6092FF-A023-FA4B-AF6F-C169E13AE92F}"/>
          </ac:spMkLst>
        </pc:spChg>
        <pc:spChg chg="mod">
          <ac:chgData name="Elle Cradock" userId="6af93697-7844-46bd-9857-21d0949a79e2" providerId="ADAL" clId="{374BEA62-493E-9F42-9A07-613E452286C9}" dt="2020-04-21T18:23:51.313" v="1013" actId="255"/>
          <ac:spMkLst>
            <pc:docMk/>
            <pc:sldMk cId="382931542" sldId="258"/>
            <ac:spMk id="3" creationId="{D272F414-E581-DA49-AF8F-92DDC44D7852}"/>
          </ac:spMkLst>
        </pc:spChg>
        <pc:spChg chg="add del mod">
          <ac:chgData name="Elle Cradock" userId="6af93697-7844-46bd-9857-21d0949a79e2" providerId="ADAL" clId="{374BEA62-493E-9F42-9A07-613E452286C9}" dt="2020-04-21T18:29:20.026" v="1047" actId="478"/>
          <ac:spMkLst>
            <pc:docMk/>
            <pc:sldMk cId="382931542" sldId="258"/>
            <ac:spMk id="4" creationId="{017C82A0-0EB2-7247-A4EB-7C6E0587BAD5}"/>
          </ac:spMkLst>
        </pc:spChg>
        <pc:spChg chg="add del mod">
          <ac:chgData name="Elle Cradock" userId="6af93697-7844-46bd-9857-21d0949a79e2" providerId="ADAL" clId="{374BEA62-493E-9F42-9A07-613E452286C9}" dt="2020-04-21T18:29:23.611" v="1048" actId="478"/>
          <ac:spMkLst>
            <pc:docMk/>
            <pc:sldMk cId="382931542" sldId="258"/>
            <ac:spMk id="5" creationId="{52CAE114-E829-014F-A706-90D326405AF1}"/>
          </ac:spMkLst>
        </pc:spChg>
        <pc:spChg chg="add mod">
          <ac:chgData name="Elle Cradock" userId="6af93697-7844-46bd-9857-21d0949a79e2" providerId="ADAL" clId="{374BEA62-493E-9F42-9A07-613E452286C9}" dt="2020-04-21T18:22:45.005" v="1009" actId="207"/>
          <ac:spMkLst>
            <pc:docMk/>
            <pc:sldMk cId="382931542" sldId="258"/>
            <ac:spMk id="7" creationId="{C379261B-FD90-CC46-A3D9-3D2C7B5D3157}"/>
          </ac:spMkLst>
        </pc:spChg>
        <pc:picChg chg="add mod">
          <ac:chgData name="Elle Cradock" userId="6af93697-7844-46bd-9857-21d0949a79e2" providerId="ADAL" clId="{374BEA62-493E-9F42-9A07-613E452286C9}" dt="2020-04-21T18:23:01.706" v="1011" actId="1076"/>
          <ac:picMkLst>
            <pc:docMk/>
            <pc:sldMk cId="382931542" sldId="258"/>
            <ac:picMk id="6" creationId="{B3020E52-4854-0F47-8F82-0534BC6DF1D4}"/>
          </ac:picMkLst>
        </pc:picChg>
        <pc:picChg chg="add del mod">
          <ac:chgData name="Elle Cradock" userId="6af93697-7844-46bd-9857-21d0949a79e2" providerId="ADAL" clId="{374BEA62-493E-9F42-9A07-613E452286C9}" dt="2020-04-21T17:33:06.471" v="677" actId="478"/>
          <ac:picMkLst>
            <pc:docMk/>
            <pc:sldMk cId="382931542" sldId="258"/>
            <ac:picMk id="8" creationId="{5FE89C2D-9931-8B4B-92A9-E3852F801379}"/>
          </ac:picMkLst>
        </pc:picChg>
        <pc:picChg chg="add del">
          <ac:chgData name="Elle Cradock" userId="6af93697-7844-46bd-9857-21d0949a79e2" providerId="ADAL" clId="{374BEA62-493E-9F42-9A07-613E452286C9}" dt="2020-04-21T18:09:56.895" v="835" actId="478"/>
          <ac:picMkLst>
            <pc:docMk/>
            <pc:sldMk cId="382931542" sldId="258"/>
            <ac:picMk id="9" creationId="{52234863-828B-0C4C-9785-2D5B90832BBB}"/>
          </ac:picMkLst>
        </pc:picChg>
        <pc:picChg chg="add del">
          <ac:chgData name="Elle Cradock" userId="6af93697-7844-46bd-9857-21d0949a79e2" providerId="ADAL" clId="{374BEA62-493E-9F42-9A07-613E452286C9}" dt="2020-04-21T18:31:38.282" v="1068" actId="478"/>
          <ac:picMkLst>
            <pc:docMk/>
            <pc:sldMk cId="382931542" sldId="258"/>
            <ac:picMk id="10" creationId="{5C50EECE-B965-8640-9EE9-DCC564741A1C}"/>
          </ac:picMkLst>
        </pc:picChg>
      </pc:sldChg>
      <pc:sldChg chg="addSp delSp modSp">
        <pc:chgData name="Elle Cradock" userId="6af93697-7844-46bd-9857-21d0949a79e2" providerId="ADAL" clId="{374BEA62-493E-9F42-9A07-613E452286C9}" dt="2020-04-21T18:31:39.940" v="1069" actId="478"/>
        <pc:sldMkLst>
          <pc:docMk/>
          <pc:sldMk cId="3039609076" sldId="259"/>
        </pc:sldMkLst>
        <pc:spChg chg="mod">
          <ac:chgData name="Elle Cradock" userId="6af93697-7844-46bd-9857-21d0949a79e2" providerId="ADAL" clId="{374BEA62-493E-9F42-9A07-613E452286C9}" dt="2020-04-21T17:48:09.785" v="742" actId="1076"/>
          <ac:spMkLst>
            <pc:docMk/>
            <pc:sldMk cId="3039609076" sldId="259"/>
            <ac:spMk id="2" creationId="{C543A0B5-41D5-4B49-9536-929674FF2F67}"/>
          </ac:spMkLst>
        </pc:spChg>
        <pc:spChg chg="add mod">
          <ac:chgData name="Elle Cradock" userId="6af93697-7844-46bd-9857-21d0949a79e2" providerId="ADAL" clId="{374BEA62-493E-9F42-9A07-613E452286C9}" dt="2020-04-21T17:48:13.567" v="743" actId="1076"/>
          <ac:spMkLst>
            <pc:docMk/>
            <pc:sldMk cId="3039609076" sldId="259"/>
            <ac:spMk id="5" creationId="{D8C283B1-2B75-F94F-AE5A-2954DAFAD7EA}"/>
          </ac:spMkLst>
        </pc:spChg>
        <pc:spChg chg="add mod">
          <ac:chgData name="Elle Cradock" userId="6af93697-7844-46bd-9857-21d0949a79e2" providerId="ADAL" clId="{374BEA62-493E-9F42-9A07-613E452286C9}" dt="2020-04-21T17:48:03.385" v="741" actId="1076"/>
          <ac:spMkLst>
            <pc:docMk/>
            <pc:sldMk cId="3039609076" sldId="259"/>
            <ac:spMk id="6" creationId="{0851A501-CB82-A041-ACC4-BFA1EEF04526}"/>
          </ac:spMkLst>
        </pc:spChg>
        <pc:picChg chg="add mod">
          <ac:chgData name="Elle Cradock" userId="6af93697-7844-46bd-9857-21d0949a79e2" providerId="ADAL" clId="{374BEA62-493E-9F42-9A07-613E452286C9}" dt="2020-04-21T17:50:29.906" v="765" actId="1076"/>
          <ac:picMkLst>
            <pc:docMk/>
            <pc:sldMk cId="3039609076" sldId="259"/>
            <ac:picMk id="4" creationId="{AE13FDE2-961F-A448-BC7E-1AC736A65037}"/>
          </ac:picMkLst>
        </pc:picChg>
        <pc:picChg chg="add mod">
          <ac:chgData name="Elle Cradock" userId="6af93697-7844-46bd-9857-21d0949a79e2" providerId="ADAL" clId="{374BEA62-493E-9F42-9A07-613E452286C9}" dt="2020-04-21T18:10:24.447" v="837" actId="1076"/>
          <ac:picMkLst>
            <pc:docMk/>
            <pc:sldMk cId="3039609076" sldId="259"/>
            <ac:picMk id="7" creationId="{95053564-A02A-CD4E-B204-FD17C6CB281C}"/>
          </ac:picMkLst>
        </pc:picChg>
        <pc:picChg chg="add del mod modCrop">
          <ac:chgData name="Elle Cradock" userId="6af93697-7844-46bd-9857-21d0949a79e2" providerId="ADAL" clId="{374BEA62-493E-9F42-9A07-613E452286C9}" dt="2020-04-21T17:50:06.827" v="762" actId="478"/>
          <ac:picMkLst>
            <pc:docMk/>
            <pc:sldMk cId="3039609076" sldId="259"/>
            <ac:picMk id="9" creationId="{026FE452-71DD-CA4E-BA9C-54D546E345B1}"/>
          </ac:picMkLst>
        </pc:picChg>
        <pc:picChg chg="add del">
          <ac:chgData name="Elle Cradock" userId="6af93697-7844-46bd-9857-21d0949a79e2" providerId="ADAL" clId="{374BEA62-493E-9F42-9A07-613E452286C9}" dt="2020-04-21T18:31:39.940" v="1069" actId="478"/>
          <ac:picMkLst>
            <pc:docMk/>
            <pc:sldMk cId="3039609076" sldId="259"/>
            <ac:picMk id="10" creationId="{7F24B7B9-0222-1E40-815B-5DB5CA960E5C}"/>
          </ac:picMkLst>
        </pc:picChg>
      </pc:sldChg>
      <pc:sldChg chg="addSp delSp modSp ord">
        <pc:chgData name="Elle Cradock" userId="6af93697-7844-46bd-9857-21d0949a79e2" providerId="ADAL" clId="{374BEA62-493E-9F42-9A07-613E452286C9}" dt="2020-04-21T18:31:43.445" v="1070" actId="478"/>
        <pc:sldMkLst>
          <pc:docMk/>
          <pc:sldMk cId="78476660" sldId="260"/>
        </pc:sldMkLst>
        <pc:spChg chg="mod">
          <ac:chgData name="Elle Cradock" userId="6af93697-7844-46bd-9857-21d0949a79e2" providerId="ADAL" clId="{374BEA62-493E-9F42-9A07-613E452286C9}" dt="2020-04-21T18:03:13.516" v="813" actId="1076"/>
          <ac:spMkLst>
            <pc:docMk/>
            <pc:sldMk cId="78476660" sldId="260"/>
            <ac:spMk id="2" creationId="{037EA47B-1299-8D42-A142-EAF1F2918307}"/>
          </ac:spMkLst>
        </pc:spChg>
        <pc:picChg chg="add mod">
          <ac:chgData name="Elle Cradock" userId="6af93697-7844-46bd-9857-21d0949a79e2" providerId="ADAL" clId="{374BEA62-493E-9F42-9A07-613E452286C9}" dt="2020-04-21T18:01:56.105" v="802" actId="1076"/>
          <ac:picMkLst>
            <pc:docMk/>
            <pc:sldMk cId="78476660" sldId="260"/>
            <ac:picMk id="4" creationId="{1611BE7B-5AB3-CE4E-9685-C08365C314A0}"/>
          </ac:picMkLst>
        </pc:picChg>
        <pc:picChg chg="add mod">
          <ac:chgData name="Elle Cradock" userId="6af93697-7844-46bd-9857-21d0949a79e2" providerId="ADAL" clId="{374BEA62-493E-9F42-9A07-613E452286C9}" dt="2020-04-21T17:59:23.402" v="793" actId="1076"/>
          <ac:picMkLst>
            <pc:docMk/>
            <pc:sldMk cId="78476660" sldId="260"/>
            <ac:picMk id="5" creationId="{D0FA36D9-E3D5-DC42-A56E-F4D45978BCBB}"/>
          </ac:picMkLst>
        </pc:picChg>
        <pc:picChg chg="add del mod">
          <ac:chgData name="Elle Cradock" userId="6af93697-7844-46bd-9857-21d0949a79e2" providerId="ADAL" clId="{374BEA62-493E-9F42-9A07-613E452286C9}" dt="2020-04-21T18:31:43.445" v="1070" actId="478"/>
          <ac:picMkLst>
            <pc:docMk/>
            <pc:sldMk cId="78476660" sldId="260"/>
            <ac:picMk id="6" creationId="{DDC276BB-2D1A-E143-9807-CD2DE58C8696}"/>
          </ac:picMkLst>
        </pc:picChg>
      </pc:sldChg>
      <pc:sldChg chg="addSp modSp">
        <pc:chgData name="Elle Cradock" userId="6af93697-7844-46bd-9857-21d0949a79e2" providerId="ADAL" clId="{374BEA62-493E-9F42-9A07-613E452286C9}" dt="2020-04-21T18:18:25.147" v="979" actId="1076"/>
        <pc:sldMkLst>
          <pc:docMk/>
          <pc:sldMk cId="798724120" sldId="261"/>
        </pc:sldMkLst>
        <pc:spChg chg="mod">
          <ac:chgData name="Elle Cradock" userId="6af93697-7844-46bd-9857-21d0949a79e2" providerId="ADAL" clId="{374BEA62-493E-9F42-9A07-613E452286C9}" dt="2020-04-21T18:10:08.905" v="836" actId="1076"/>
          <ac:spMkLst>
            <pc:docMk/>
            <pc:sldMk cId="798724120" sldId="261"/>
            <ac:spMk id="2" creationId="{037EA47B-1299-8D42-A142-EAF1F2918307}"/>
          </ac:spMkLst>
        </pc:spChg>
        <pc:picChg chg="add mod">
          <ac:chgData name="Elle Cradock" userId="6af93697-7844-46bd-9857-21d0949a79e2" providerId="ADAL" clId="{374BEA62-493E-9F42-9A07-613E452286C9}" dt="2020-04-21T18:18:25.147" v="979" actId="1076"/>
          <ac:picMkLst>
            <pc:docMk/>
            <pc:sldMk cId="798724120" sldId="261"/>
            <ac:picMk id="4" creationId="{A7821589-275A-A841-9D14-79D8FA02FD72}"/>
          </ac:picMkLst>
        </pc:picChg>
        <pc:picChg chg="add mod">
          <ac:chgData name="Elle Cradock" userId="6af93697-7844-46bd-9857-21d0949a79e2" providerId="ADAL" clId="{374BEA62-493E-9F42-9A07-613E452286C9}" dt="2020-04-21T18:18:19.740" v="978" actId="1076"/>
          <ac:picMkLst>
            <pc:docMk/>
            <pc:sldMk cId="798724120" sldId="261"/>
            <ac:picMk id="5" creationId="{A7B71708-86C9-854A-871E-020169DE7BDB}"/>
          </ac:picMkLst>
        </pc:picChg>
        <pc:picChg chg="add mod">
          <ac:chgData name="Elle Cradock" userId="6af93697-7844-46bd-9857-21d0949a79e2" providerId="ADAL" clId="{374BEA62-493E-9F42-9A07-613E452286C9}" dt="2020-04-21T18:18:15.018" v="977" actId="167"/>
          <ac:picMkLst>
            <pc:docMk/>
            <pc:sldMk cId="798724120" sldId="261"/>
            <ac:picMk id="6" creationId="{D0B3FE55-EA82-3D45-A44D-D2DBE797F161}"/>
          </ac:picMkLst>
        </pc:picChg>
      </pc:sldChg>
      <pc:sldMasterChg chg="setBg modSldLayout">
        <pc:chgData name="Elle Cradock" userId="6af93697-7844-46bd-9857-21d0949a79e2" providerId="ADAL" clId="{374BEA62-493E-9F42-9A07-613E452286C9}" dt="2020-04-21T17:33:36.177" v="680"/>
        <pc:sldMasterMkLst>
          <pc:docMk/>
          <pc:sldMasterMk cId="493548276" sldId="2147483648"/>
        </pc:sldMasterMkLst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3770254250" sldId="2147483649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1918439913" sldId="2147483650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3287837555" sldId="2147483651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3982219517" sldId="2147483652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3859046533" sldId="2147483653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1840515024" sldId="2147483654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682292132" sldId="2147483655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297260159" sldId="2147483656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247819394" sldId="2147483657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2914148315" sldId="2147483658"/>
          </pc:sldLayoutMkLst>
        </pc:sldLayoutChg>
        <pc:sldLayoutChg chg="setBg">
          <pc:chgData name="Elle Cradock" userId="6af93697-7844-46bd-9857-21d0949a79e2" providerId="ADAL" clId="{374BEA62-493E-9F42-9A07-613E452286C9}" dt="2020-04-21T17:33:36.177" v="680"/>
          <pc:sldLayoutMkLst>
            <pc:docMk/>
            <pc:sldMasterMk cId="493548276" sldId="2147483648"/>
            <pc:sldLayoutMk cId="1155298433" sldId="2147483659"/>
          </pc:sldLayoutMkLst>
        </pc:sldLayoutChg>
      </pc:sldMasterChg>
    </pc:docChg>
  </pc:docChgLst>
  <pc:docChgLst>
    <pc:chgData name="Elle Cradock" userId="6af93697-7844-46bd-9857-21d0949a79e2" providerId="ADAL" clId="{18EA3FBB-D760-BE44-AF9A-D4A9F4C39DB4}"/>
    <pc:docChg chg="custSel modSld">
      <pc:chgData name="Elle Cradock" userId="6af93697-7844-46bd-9857-21d0949a79e2" providerId="ADAL" clId="{18EA3FBB-D760-BE44-AF9A-D4A9F4C39DB4}" dt="2020-04-22T09:21:09.699" v="24" actId="478"/>
      <pc:docMkLst>
        <pc:docMk/>
      </pc:docMkLst>
      <pc:sldChg chg="addSp delSp modSp">
        <pc:chgData name="Elle Cradock" userId="6af93697-7844-46bd-9857-21d0949a79e2" providerId="ADAL" clId="{18EA3FBB-D760-BE44-AF9A-D4A9F4C39DB4}" dt="2020-04-22T09:21:09.699" v="24" actId="478"/>
        <pc:sldMkLst>
          <pc:docMk/>
          <pc:sldMk cId="78476660" sldId="260"/>
        </pc:sldMkLst>
        <pc:picChg chg="mod">
          <ac:chgData name="Elle Cradock" userId="6af93697-7844-46bd-9857-21d0949a79e2" providerId="ADAL" clId="{18EA3FBB-D760-BE44-AF9A-D4A9F4C39DB4}" dt="2020-04-22T09:21:07.492" v="23" actId="1076"/>
          <ac:picMkLst>
            <pc:docMk/>
            <pc:sldMk cId="78476660" sldId="260"/>
            <ac:picMk id="5" creationId="{D0FA36D9-E3D5-DC42-A56E-F4D45978BCBB}"/>
          </ac:picMkLst>
        </pc:picChg>
        <pc:picChg chg="add del mod">
          <ac:chgData name="Elle Cradock" userId="6af93697-7844-46bd-9857-21d0949a79e2" providerId="ADAL" clId="{18EA3FBB-D760-BE44-AF9A-D4A9F4C39DB4}" dt="2020-04-22T09:21:09.699" v="24" actId="478"/>
          <ac:picMkLst>
            <pc:docMk/>
            <pc:sldMk cId="78476660" sldId="260"/>
            <ac:picMk id="6" creationId="{57DA0BA1-73BA-1449-9B9D-A14724D9E479}"/>
          </ac:picMkLst>
        </pc:picChg>
      </pc:sldChg>
      <pc:sldChg chg="addSp delSp modSp">
        <pc:chgData name="Elle Cradock" userId="6af93697-7844-46bd-9857-21d0949a79e2" providerId="ADAL" clId="{18EA3FBB-D760-BE44-AF9A-D4A9F4C39DB4}" dt="2020-04-22T09:18:13.542" v="16" actId="1076"/>
        <pc:sldMkLst>
          <pc:docMk/>
          <pc:sldMk cId="798724120" sldId="261"/>
        </pc:sldMkLst>
        <pc:spChg chg="mod">
          <ac:chgData name="Elle Cradock" userId="6af93697-7844-46bd-9857-21d0949a79e2" providerId="ADAL" clId="{18EA3FBB-D760-BE44-AF9A-D4A9F4C39DB4}" dt="2020-04-22T09:18:13.542" v="16" actId="1076"/>
          <ac:spMkLst>
            <pc:docMk/>
            <pc:sldMk cId="798724120" sldId="261"/>
            <ac:spMk id="2" creationId="{037EA47B-1299-8D42-A142-EAF1F2918307}"/>
          </ac:spMkLst>
        </pc:spChg>
        <pc:picChg chg="del">
          <ac:chgData name="Elle Cradock" userId="6af93697-7844-46bd-9857-21d0949a79e2" providerId="ADAL" clId="{18EA3FBB-D760-BE44-AF9A-D4A9F4C39DB4}" dt="2020-04-22T09:16:26.845" v="0" actId="478"/>
          <ac:picMkLst>
            <pc:docMk/>
            <pc:sldMk cId="798724120" sldId="261"/>
            <ac:picMk id="4" creationId="{A7821589-275A-A841-9D14-79D8FA02FD72}"/>
          </ac:picMkLst>
        </pc:picChg>
        <pc:picChg chg="mod">
          <ac:chgData name="Elle Cradock" userId="6af93697-7844-46bd-9857-21d0949a79e2" providerId="ADAL" clId="{18EA3FBB-D760-BE44-AF9A-D4A9F4C39DB4}" dt="2020-04-22T09:17:57.594" v="12" actId="1076"/>
          <ac:picMkLst>
            <pc:docMk/>
            <pc:sldMk cId="798724120" sldId="261"/>
            <ac:picMk id="5" creationId="{A7B71708-86C9-854A-871E-020169DE7BDB}"/>
          </ac:picMkLst>
        </pc:picChg>
        <pc:picChg chg="del">
          <ac:chgData name="Elle Cradock" userId="6af93697-7844-46bd-9857-21d0949a79e2" providerId="ADAL" clId="{18EA3FBB-D760-BE44-AF9A-D4A9F4C39DB4}" dt="2020-04-22T09:17:40.636" v="7" actId="478"/>
          <ac:picMkLst>
            <pc:docMk/>
            <pc:sldMk cId="798724120" sldId="261"/>
            <ac:picMk id="6" creationId="{D0B3FE55-EA82-3D45-A44D-D2DBE797F161}"/>
          </ac:picMkLst>
        </pc:picChg>
        <pc:picChg chg="add mod">
          <ac:chgData name="Elle Cradock" userId="6af93697-7844-46bd-9857-21d0949a79e2" providerId="ADAL" clId="{18EA3FBB-D760-BE44-AF9A-D4A9F4C39DB4}" dt="2020-04-22T09:18:09.217" v="15" actId="1076"/>
          <ac:picMkLst>
            <pc:docMk/>
            <pc:sldMk cId="798724120" sldId="261"/>
            <ac:picMk id="7" creationId="{782356DD-A6E2-F74B-AA49-021E07E12BF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8951A8-74AA-6344-97AD-4B5DFA483149}" type="datetimeFigureOut">
              <a:rPr lang="en-US" smtClean="0"/>
              <a:t>4/22/20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95EF0B-035A-AE40-B3AD-CA59B8B1C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602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95EF0B-035A-AE40-B3AD-CA59B8B1CA6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467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4A293-520F-9D42-9245-D30F0DF584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FBAB8C-1531-C04E-9B5C-C26A4CA023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0BB161-1A20-9B4C-BBEC-EE005550E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D6F56A-CE98-AD4E-B6D9-1A8C0924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A0761-9A64-3143-B3D1-6BBE9EA1A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254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CD8E8-CB3F-4F4B-B906-6AACDB798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F378B-5163-2F43-AFDC-3DC9CA1B3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C9D5C3-5D88-0E48-B016-F0A1E4CD5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0695A-C096-6343-9E9C-688122C2D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CD4A5-ECAF-5A42-B45F-557C7C091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43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33AC-B028-DF44-84BE-E8796AEBE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B04E0A-70F3-054B-813E-7838F1C492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824016-0762-2843-B0F8-D392F57DA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79E8E-48C6-474C-B8E0-58104A822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9346B-E26E-EE49-BC00-BA0676B7B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837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B9B37-A9B5-194A-8371-08EACFA52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CA836-A24F-3E41-9F27-7D879DC7B4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E6A8DF-E8BE-8B49-8845-03CEA9AD0E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C40D3-1B9B-E54B-9FCA-8AF12DD59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F2F2DF-F246-B944-88F4-3901E6716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4B7207-8AB3-9E48-95AB-1308706AF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219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5442A-F7ED-9442-8E20-42B4F88F8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897DCA-DDA8-E942-A252-0EA961182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982677-199D-2145-A2F3-40AFB8DE3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1C40D1-C1AE-F946-9EFD-7C688043EB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08E273-7A6A-1141-958F-57526D1FB0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298C0C-BBDE-FF4E-92B2-04BD7003F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81C4-4C52-BE4E-B331-7CE7A9A2C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07235A-0A61-A54C-B87E-5F589FF94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046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89AF2-B260-2644-BF90-D840B205A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657828-8AB9-2E44-BE5D-BAF2AA61C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4BC8F0-94EC-C14B-A3B5-491D0098D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B4E955-591A-1C44-A0F6-BF7A5E127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515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AEC629-B4CC-E74B-BAE4-84F0D1133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7F4E3C-B3A6-B64B-A9D4-B8FF8B146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460B8-0635-0042-882F-89E3B21F8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292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58CF2-1E25-E34D-B435-41D791E34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C4D6F-8E89-6445-9B23-C0CC10095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507849-D466-FC48-BB46-FA0918CCB9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9541D-C676-CA44-8249-E67E8020F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D5969-FE47-B143-9064-7230FD3C4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B86650-342E-C64B-9A5D-423996818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60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6EF4D-C6BB-9F44-A05B-6352A1614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ACE4DD-8A85-1545-BD82-793AD4509C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26B3A3-7908-2146-8331-DD4AA661D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2DF9AF-E4C7-3B4D-8C01-855B9D9B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FC81EB-6644-584B-B0A2-09886DDBB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C3451B-D843-DB43-96CB-6CF08E017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1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B2C05-9460-1540-B181-16528A354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9CECE0-2291-8148-BFF6-78544F15DF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55AE1-20EE-9F45-9B39-C1158A7F9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9C6495-26A9-7C4A-9C1E-86159938F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95D38-3660-5544-8BAB-E958693C9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48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49F953-8A0F-6745-A898-BC83EFF2A5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FC3EB7-5652-CA4E-9481-31FE19EEE8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989E9-1AB2-8A4D-A8E2-EEBD4C258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BA723-21D3-E24B-9941-C205BDA97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42A80C-0754-DF44-B5EA-DA6029349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298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AEEF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EBA125-DB36-8E4B-BB63-A8D3D17D6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88F04F-074D-314C-9DC6-A5297042F0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F70F35-ABBA-0F43-95B3-8614F5270E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B203D-80F8-D740-8AD0-579A133A7C62}" type="datetimeFigureOut">
              <a:rPr lang="en-US" smtClean="0"/>
              <a:t>4/22/20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058F7F-7CE7-3C4F-9E88-14D1083C3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CBDBF-5B29-8D42-9A18-0F1207AEB2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FADEB-79EF-A843-A147-40100BA0E5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54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6588662D-8893-7648-801E-C60071B88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7188" y="462191"/>
            <a:ext cx="1714611" cy="11189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272D0A2-A9B3-FB48-A73C-7B622DC59C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939" y="1671376"/>
            <a:ext cx="7108911" cy="2946400"/>
          </a:xfrm>
        </p:spPr>
        <p:txBody>
          <a:bodyPr anchor="ctr">
            <a:normAutofit fontScale="90000"/>
          </a:bodyPr>
          <a:lstStyle/>
          <a:p>
            <a:pPr algn="l"/>
            <a:br>
              <a:rPr lang="en-US" sz="66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8900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LEAP YEAR</a:t>
            </a:r>
            <a:br>
              <a:rPr lang="en-US" sz="8900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US" sz="73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Stage One Age 3-7</a:t>
            </a:r>
            <a:br>
              <a:rPr lang="en-US" sz="66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6600" dirty="0">
              <a:solidFill>
                <a:srgbClr val="FD820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8673D36-E354-EE48-ACA5-588E63C51668}"/>
              </a:ext>
            </a:extLst>
          </p:cNvPr>
          <p:cNvSpPr/>
          <p:nvPr/>
        </p:nvSpPr>
        <p:spPr>
          <a:xfrm>
            <a:off x="8458538" y="5366459"/>
            <a:ext cx="3086100" cy="939800"/>
          </a:xfrm>
          <a:prstGeom prst="ellipse">
            <a:avLst/>
          </a:prstGeom>
          <a:solidFill>
            <a:srgbClr val="B8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picture containing room&#10;&#10;Description automatically generated">
            <a:extLst>
              <a:ext uri="{FF2B5EF4-FFF2-40B4-BE49-F238E27FC236}">
                <a16:creationId xmlns:a16="http://schemas.microsoft.com/office/drawing/2014/main" id="{D1683A17-852A-2240-8560-A9EF7A9BB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5830" y="4617776"/>
            <a:ext cx="1297659" cy="121858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D32DEC3A-0DC7-7F49-A02F-EC6DAC43F664}"/>
              </a:ext>
            </a:extLst>
          </p:cNvPr>
          <p:cNvSpPr/>
          <p:nvPr/>
        </p:nvSpPr>
        <p:spPr>
          <a:xfrm>
            <a:off x="7293451" y="5925259"/>
            <a:ext cx="959193" cy="292100"/>
          </a:xfrm>
          <a:prstGeom prst="ellipse">
            <a:avLst/>
          </a:prstGeom>
          <a:solidFill>
            <a:srgbClr val="B8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856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092FF-A023-FA4B-AF6F-C169E13AE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476353">
            <a:off x="703415" y="1605561"/>
            <a:ext cx="7108911" cy="2094037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sz="96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2FA707-F30D-814E-9D35-28047C082E24}"/>
              </a:ext>
            </a:extLst>
          </p:cNvPr>
          <p:cNvSpPr/>
          <p:nvPr/>
        </p:nvSpPr>
        <p:spPr>
          <a:xfrm rot="21221255">
            <a:off x="4251034" y="3788153"/>
            <a:ext cx="734367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400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LEAP</a:t>
            </a:r>
            <a:r>
              <a:rPr lang="en-US" sz="8000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YEAR</a:t>
            </a:r>
            <a:r>
              <a:rPr lang="en-US" sz="80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8000" dirty="0"/>
          </a:p>
        </p:txBody>
      </p:sp>
      <p:pic>
        <p:nvPicPr>
          <p:cNvPr id="5" name="Picture 4" descr="A picture containing room&#10;&#10;Description automatically generated">
            <a:extLst>
              <a:ext uri="{FF2B5EF4-FFF2-40B4-BE49-F238E27FC236}">
                <a16:creationId xmlns:a16="http://schemas.microsoft.com/office/drawing/2014/main" id="{776B1260-8C3B-2F45-A104-7DF9E12D5C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9130" y="775659"/>
            <a:ext cx="1297659" cy="12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879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exagon 6">
            <a:extLst>
              <a:ext uri="{FF2B5EF4-FFF2-40B4-BE49-F238E27FC236}">
                <a16:creationId xmlns:a16="http://schemas.microsoft.com/office/drawing/2014/main" id="{C379261B-FD90-CC46-A3D9-3D2C7B5D3157}"/>
              </a:ext>
            </a:extLst>
          </p:cNvPr>
          <p:cNvSpPr/>
          <p:nvPr/>
        </p:nvSpPr>
        <p:spPr>
          <a:xfrm>
            <a:off x="6856485" y="1509412"/>
            <a:ext cx="4993739" cy="4304948"/>
          </a:xfrm>
          <a:prstGeom prst="hexagon">
            <a:avLst/>
          </a:prstGeom>
          <a:solidFill>
            <a:srgbClr val="B8BF0D"/>
          </a:solidFill>
          <a:ln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B8BF0D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6092FF-A023-FA4B-AF6F-C169E13AE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939" y="2061078"/>
            <a:ext cx="4844537" cy="2576336"/>
          </a:xfrm>
        </p:spPr>
        <p:txBody>
          <a:bodyPr anchor="ctr">
            <a:normAutofit fontScale="90000"/>
          </a:bodyPr>
          <a:lstStyle/>
          <a:p>
            <a:pPr algn="l"/>
            <a:br>
              <a:rPr lang="en-US" sz="66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3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is the </a:t>
            </a:r>
            <a:r>
              <a:rPr lang="en-US" sz="7300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NEXT</a:t>
            </a:r>
            <a:r>
              <a:rPr lang="en-US" sz="73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Leap Day? </a:t>
            </a:r>
            <a:br>
              <a:rPr lang="en-US" sz="66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6600" dirty="0">
              <a:solidFill>
                <a:srgbClr val="FD820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72F414-E581-DA49-AF8F-92DDC44D78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2902" y="2027489"/>
            <a:ext cx="3000907" cy="3268794"/>
          </a:xfrm>
        </p:spPr>
        <p:txBody>
          <a:bodyPr anchor="ctr"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Thursday 29</a:t>
            </a:r>
            <a:r>
              <a:rPr lang="en-US" sz="4000" b="1" baseline="3000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th</a:t>
            </a:r>
            <a:r>
              <a:rPr lang="en-US" sz="40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February 2024</a:t>
            </a:r>
          </a:p>
        </p:txBody>
      </p:sp>
      <p:pic>
        <p:nvPicPr>
          <p:cNvPr id="6" name="Picture 5" descr="A picture containing room&#10;&#10;Description automatically generated">
            <a:extLst>
              <a:ext uri="{FF2B5EF4-FFF2-40B4-BE49-F238E27FC236}">
                <a16:creationId xmlns:a16="http://schemas.microsoft.com/office/drawing/2014/main" id="{B3020E52-4854-0F47-8F82-0534BC6DF1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0991" y="4815957"/>
            <a:ext cx="1297659" cy="12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31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3A0B5-41D5-4B49-9536-929674FF2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1661" y="4524973"/>
            <a:ext cx="6886827" cy="178980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6600" kern="12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next LEAP DAY?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AE13FDE2-961F-A448-BC7E-1AC736A65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01451">
            <a:off x="5853325" y="-227187"/>
            <a:ext cx="5842000" cy="2921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8C283B1-2B75-F94F-AE5A-2954DAFAD7EA}"/>
              </a:ext>
            </a:extLst>
          </p:cNvPr>
          <p:cNvSpPr/>
          <p:nvPr/>
        </p:nvSpPr>
        <p:spPr>
          <a:xfrm>
            <a:off x="695845" y="776890"/>
            <a:ext cx="571105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could you do to </a:t>
            </a:r>
            <a:endParaRPr lang="en-US" sz="6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51A501-CB82-A041-ACC4-BFA1EEF04526}"/>
              </a:ext>
            </a:extLst>
          </p:cNvPr>
          <p:cNvSpPr/>
          <p:nvPr/>
        </p:nvSpPr>
        <p:spPr>
          <a:xfrm>
            <a:off x="2320173" y="3159784"/>
            <a:ext cx="526131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CELEBRATE</a:t>
            </a:r>
            <a:endParaRPr lang="en-US" sz="6000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pic>
        <p:nvPicPr>
          <p:cNvPr id="7" name="Picture 6" descr="A picture containing room&#10;&#10;Description automatically generated">
            <a:extLst>
              <a:ext uri="{FF2B5EF4-FFF2-40B4-BE49-F238E27FC236}">
                <a16:creationId xmlns:a16="http://schemas.microsoft.com/office/drawing/2014/main" id="{95053564-A02A-CD4E-B204-FD17C6CB28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1827" y="3429000"/>
            <a:ext cx="1297659" cy="12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09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EA47B-1299-8D42-A142-EAF1F2918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76263"/>
            <a:ext cx="10515600" cy="2852737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your celebration cost </a:t>
            </a:r>
            <a:br>
              <a:rPr lang="en-US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MONEY</a:t>
            </a:r>
            <a:r>
              <a:rPr lang="en-US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11BE7B-5AB3-CE4E-9685-C08365C31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00" y="3429000"/>
            <a:ext cx="3833961" cy="3174999"/>
          </a:xfrm>
          <a:prstGeom prst="rect">
            <a:avLst/>
          </a:prstGeom>
        </p:spPr>
      </p:pic>
      <p:pic>
        <p:nvPicPr>
          <p:cNvPr id="5" name="Picture 4" descr="A picture containing room&#10;&#10;Description automatically generated">
            <a:extLst>
              <a:ext uri="{FF2B5EF4-FFF2-40B4-BE49-F238E27FC236}">
                <a16:creationId xmlns:a16="http://schemas.microsoft.com/office/drawing/2014/main" id="{D0FA36D9-E3D5-DC42-A56E-F4D45978B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425" y="5385416"/>
            <a:ext cx="1297659" cy="12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76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EA47B-1299-8D42-A142-EAF1F2918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186635"/>
            <a:ext cx="6191250" cy="3332161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>
                <a:solidFill>
                  <a:srgbClr val="FD820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WHERE</a:t>
            </a:r>
            <a:r>
              <a:rPr lang="en-US" sz="6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>
                <a:solidFill>
                  <a:srgbClr val="FD820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the money come from?</a:t>
            </a: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782356DD-A6E2-F74B-AA49-021E07E12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2908" y="3583459"/>
            <a:ext cx="2672342" cy="2868426"/>
          </a:xfrm>
          <a:prstGeom prst="rect">
            <a:avLst/>
          </a:prstGeom>
        </p:spPr>
      </p:pic>
      <p:pic>
        <p:nvPicPr>
          <p:cNvPr id="5" name="Picture 4" descr="A picture containing room&#10;&#10;Description automatically generated">
            <a:extLst>
              <a:ext uri="{FF2B5EF4-FFF2-40B4-BE49-F238E27FC236}">
                <a16:creationId xmlns:a16="http://schemas.microsoft.com/office/drawing/2014/main" id="{A7B71708-86C9-854A-871E-020169DE7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3169" y="5233302"/>
            <a:ext cx="1297659" cy="12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24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Date xmlns="19133b3b-32ab-429a-b1f0-a4555123fa8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76151AC36E964EAEBB8BC6D60F6EA5" ma:contentTypeVersion="15" ma:contentTypeDescription="Create a new document." ma:contentTypeScope="" ma:versionID="d1e2802b7b5f3fe4112c27a901336d92">
  <xsd:schema xmlns:xsd="http://www.w3.org/2001/XMLSchema" xmlns:xs="http://www.w3.org/2001/XMLSchema" xmlns:p="http://schemas.microsoft.com/office/2006/metadata/properties" xmlns:ns1="http://schemas.microsoft.com/sharepoint/v3" xmlns:ns2="19133b3b-32ab-429a-b1f0-a4555123fa8b" xmlns:ns3="2abebb83-cf53-4fdf-a500-739cef3c54c9" targetNamespace="http://schemas.microsoft.com/office/2006/metadata/properties" ma:root="true" ma:fieldsID="8e09d7cfc58a7344f5f41f5945e99344" ns1:_="" ns2:_="" ns3:_="">
    <xsd:import namespace="http://schemas.microsoft.com/sharepoint/v3"/>
    <xsd:import namespace="19133b3b-32ab-429a-b1f0-a4555123fa8b"/>
    <xsd:import namespace="2abebb83-cf53-4fdf-a500-739cef3c54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Date" minOccurs="0"/>
                <xsd:element ref="ns3:SharedWithUsers" minOccurs="0"/>
                <xsd:element ref="ns3:SharedWithDetails" minOccurs="0"/>
                <xsd:element ref="ns2:MediaServiceEventHashCode" minOccurs="0"/>
                <xsd:element ref="ns2:MediaServiceGenerationTim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9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0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133b3b-32ab-429a-b1f0-a4555123fa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Date" ma:index="14" nillable="true" ma:displayName="Date" ma:format="DateOnly" ma:internalName="Date">
      <xsd:simpleType>
        <xsd:restriction base="dms:DateTime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bebb83-cf53-4fdf-a500-739cef3c54c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055DA44-D119-43E7-83D7-0B2531A9791F}">
  <ds:schemaRefs>
    <ds:schemaRef ds:uri="http://purl.org/dc/terms/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sharepoint/v3"/>
    <ds:schemaRef ds:uri="http://schemas.openxmlformats.org/package/2006/metadata/core-properties"/>
    <ds:schemaRef ds:uri="2abebb83-cf53-4fdf-a500-739cef3c54c9"/>
    <ds:schemaRef ds:uri="http://purl.org/dc/dcmitype/"/>
    <ds:schemaRef ds:uri="http://schemas.microsoft.com/office/2006/documentManagement/types"/>
    <ds:schemaRef ds:uri="19133b3b-32ab-429a-b1f0-a4555123fa8b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2F57DCA-1BA7-478A-9F48-0F698FEE31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9133b3b-32ab-429a-b1f0-a4555123fa8b"/>
    <ds:schemaRef ds:uri="2abebb83-cf53-4fdf-a500-739cef3c54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6CAC9DB-AD2E-409C-95E8-F5C3A687F3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56</Words>
  <Application>Microsoft Macintosh PowerPoint</Application>
  <PresentationFormat>Widescreen</PresentationFormat>
  <Paragraphs>11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Calibri</vt:lpstr>
      <vt:lpstr>Calibri Light</vt:lpstr>
      <vt:lpstr>Office Theme</vt:lpstr>
      <vt:lpstr> LEAP YEAR Key Stage One Age 3-7 </vt:lpstr>
      <vt:lpstr>WHAT is a…</vt:lpstr>
      <vt:lpstr> When is the NEXT Leap Day?  </vt:lpstr>
      <vt:lpstr>the next LEAP DAY?</vt:lpstr>
      <vt:lpstr>Will your celebration cost  MONEY?</vt:lpstr>
      <vt:lpstr>WHERE will the money come from?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Leap Year</dc:title>
  <dc:creator>Elle Cradock</dc:creator>
  <cp:lastModifiedBy>Elle Cradock</cp:lastModifiedBy>
  <cp:revision>3</cp:revision>
  <dcterms:created xsi:type="dcterms:W3CDTF">2020-03-18T11:07:26Z</dcterms:created>
  <dcterms:modified xsi:type="dcterms:W3CDTF">2020-04-22T09:21:17Z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0x0101003076151AC36E964EAEBB8BC6D60F6EA5</vt:lpwstr>
  </property>
</Properties>
</file>