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CEAE7-DC6D-4746-A94B-3D86355FA7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79A19B-4FC5-4C22-8CA1-AD7BD9800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37627-B566-4E36-A0B4-DC3D70DA2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B7BFD-F1BF-42AA-9CE3-8B1325082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C8CA9-2567-41F6-B73A-4B3E5BD45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279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435F5-5E32-460F-9BFB-5BC88D6FE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68903-5ACC-4CFC-98E7-86A18A9AC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86116-9EC4-4909-B99E-211B0BD35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D07B4-8F54-408B-B14E-E899328B9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0A435-113F-43AD-8E7E-2DA122192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21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9EBF8-5804-467F-BF91-79DBC3829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B29111-1DAE-481D-8E66-FB4E6A6EB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829C71-8A61-4021-A156-B72BD3D10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6DB61-09CA-4B11-A3A6-511BF269C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755-E765-4C77-99E8-0D02B1E30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831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D9041-48B9-4430-BF7A-A2F9298B1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DBCDE-42CE-415C-BD26-B291383FE1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81DF9A-C3B3-4DB6-8A5A-FA74625008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24BAC-ACC5-4D2B-89E3-5178C347C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384EFC-DCA5-4CBD-BFA0-0191E2A4F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E3ECE-7C84-441F-99BA-74B7F002D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70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ECAB0-2224-45E4-B0DD-E23935FB8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1FA9FC-3042-47C5-8DDB-285B768C5C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9DF0F7-73E7-4DE3-9AA7-0E13F40781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A2C9E1-2629-480C-BD97-C131B8BB74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8EA972-3B1E-4EE7-80F5-DA2ADDAB43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37DBE5-5794-477D-9EA2-939EC64F7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72885C-269A-4870-A4F2-34B52713C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AC51F0-CA7A-4E62-8D9C-A1F92EC12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320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27F4F-47C6-4C06-A175-7E1649B9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E8CA25-A366-4707-98F8-F8F197CAB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45A001-DAB9-4C62-9A30-FFFCE9F29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3B38F3-C5E0-4D17-8223-FE4D7C9A9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066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25CF86-F53A-4FB6-9C2A-D510F86D3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D5DF98-31DD-4779-8C6C-D506805CD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81A5E1-EE85-4722-80F8-096849CB1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53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BC06A-0DFC-4EDF-AF8A-A414662E5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F22CB-FB5E-41A3-BDB2-C916A3539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09FDC5-A558-4528-8294-DB631FB68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4653E-A21C-4982-9CB3-7E22C4511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B55ECA-8A9A-4D54-88AA-D25BB5CC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9AECC4-52C6-458A-9E44-589EB3FB5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307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8A52B-1C94-4D6F-9C23-22325B7C0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2475E3-808B-42A1-AE94-6859920792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746A6D-B640-4247-AD33-B7FBDC8FE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58FAFC-5242-4055-B87F-7DFAF6F4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844DE4-1A1B-4AC7-8B82-42B9281F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D9A397-FAC8-4500-8217-EFE20C002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086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E93FB-891F-4476-AF75-52AD08667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45CAC4-801F-49A2-A36A-D154838B96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CF41B-470E-4B4F-A91E-37CF0D49E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4C816-37C7-4743-8035-32AA1DB69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0EF08-C091-4323-B014-9A7C2E1C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963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6CD7A3-2450-4EBB-99AD-FC6F88776B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95B87A-7497-4936-A205-2289614EAA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3DA0E-A3C8-4B20-8CF8-C58DEBECD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E5339-6837-4D86-B453-9D71BD585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53247-34C5-4971-9CC6-D981E52DE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98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E8F3DE-3E53-4F0D-952A-E90C7B167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0207D-01E2-477D-9DC0-DEB6BDE0EA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7AEEE-7986-4AFD-8FBF-1FAF9B7BEF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C4004-F45E-41C3-9791-8D9B42570619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DBD836-E1A1-49F3-8787-5ADD0874DE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D197B7-CF32-40F4-9870-62BFD58BF9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B4BEA-17D4-48C3-AC7B-CBEB4B40F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369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6DF061F-7177-4482-8435-69F6E6D104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34" t="15556" r="18854" b="7222"/>
          <a:stretch/>
        </p:blipFill>
        <p:spPr>
          <a:xfrm>
            <a:off x="800100" y="419099"/>
            <a:ext cx="9588500" cy="663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767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0DC467-AF2B-481E-AB92-4793D5B765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96" t="12592" r="18542" b="6667"/>
          <a:stretch/>
        </p:blipFill>
        <p:spPr>
          <a:xfrm>
            <a:off x="749300" y="151698"/>
            <a:ext cx="9245600" cy="655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736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7814CF-66B3-4472-9C63-1B5FE43EE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69" y="0"/>
            <a:ext cx="11092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37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EACA83-DD5B-4C56-9723-177BE926D3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04" t="11111" r="18438" b="9629"/>
          <a:stretch/>
        </p:blipFill>
        <p:spPr>
          <a:xfrm>
            <a:off x="1041400" y="152399"/>
            <a:ext cx="9499600" cy="662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00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2C1E4C-DB16-4854-AB0A-52E24C11FC8E}"/>
              </a:ext>
            </a:extLst>
          </p:cNvPr>
          <p:cNvSpPr txBox="1"/>
          <p:nvPr/>
        </p:nvSpPr>
        <p:spPr>
          <a:xfrm>
            <a:off x="812800" y="1117600"/>
            <a:ext cx="8966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Task:</a:t>
            </a:r>
          </a:p>
          <a:p>
            <a:endParaRPr lang="en-GB" b="1" dirty="0"/>
          </a:p>
          <a:p>
            <a:r>
              <a:rPr lang="en-GB" b="1" dirty="0"/>
              <a:t>Write a water safety poem…You can choose any style of poem.</a:t>
            </a:r>
          </a:p>
          <a:p>
            <a:endParaRPr lang="en-GB" b="1" dirty="0"/>
          </a:p>
          <a:p>
            <a:r>
              <a:rPr lang="en-GB" dirty="0"/>
              <a:t>Here is an example of a verse that I have written that has included lots of poetic techniques…alliteration, onomatopoeia, similes, rhyming. (You do not need to use ALL of these). </a:t>
            </a:r>
          </a:p>
          <a:p>
            <a:endParaRPr lang="en-GB" dirty="0"/>
          </a:p>
          <a:p>
            <a:r>
              <a:rPr lang="en-GB" dirty="0"/>
              <a:t>Drip, drop. The water seems so peaceful and still</a:t>
            </a:r>
          </a:p>
          <a:p>
            <a:r>
              <a:rPr lang="en-GB" dirty="0"/>
              <a:t>You can’t see how deep it is, well… not until…</a:t>
            </a:r>
          </a:p>
          <a:p>
            <a:r>
              <a:rPr lang="en-GB" dirty="0"/>
              <a:t>Crashing, crazy currents can sweep you away</a:t>
            </a:r>
          </a:p>
          <a:p>
            <a:r>
              <a:rPr lang="en-GB" dirty="0"/>
              <a:t>It doesn’t matter if you can swim or how good or bad a day</a:t>
            </a:r>
          </a:p>
          <a:p>
            <a:r>
              <a:rPr lang="en-GB" dirty="0"/>
              <a:t>Be careful near the water as it’s not as safe as meets the eye</a:t>
            </a:r>
          </a:p>
          <a:p>
            <a:r>
              <a:rPr lang="en-GB" dirty="0"/>
              <a:t>Enjoy the water carefully and life will be as sweet as apple pie!</a:t>
            </a:r>
          </a:p>
        </p:txBody>
      </p:sp>
    </p:spTree>
    <p:extLst>
      <p:ext uri="{BB962C8B-B14F-4D97-AF65-F5344CB8AC3E}">
        <p14:creationId xmlns:p14="http://schemas.microsoft.com/office/powerpoint/2010/main" val="1311563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128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Morgan</dc:creator>
  <cp:lastModifiedBy>Rebecca Morgan</cp:lastModifiedBy>
  <cp:revision>3</cp:revision>
  <dcterms:created xsi:type="dcterms:W3CDTF">2020-06-17T06:46:40Z</dcterms:created>
  <dcterms:modified xsi:type="dcterms:W3CDTF">2020-06-17T06:57:08Z</dcterms:modified>
</cp:coreProperties>
</file>