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png" ContentType="image/png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8" r:id="rId1"/>
  </p:sldMasterIdLst>
  <p:notesMasterIdLst>
    <p:notesMasterId r:id="rId27"/>
  </p:notesMasterIdLst>
  <p:sldIdLst>
    <p:sldId id="257" r:id="rId2"/>
    <p:sldId id="259" r:id="rId3"/>
    <p:sldId id="260" r:id="rId4"/>
    <p:sldId id="261" r:id="rId5"/>
    <p:sldId id="307" r:id="rId6"/>
    <p:sldId id="262" r:id="rId7"/>
    <p:sldId id="263" r:id="rId8"/>
    <p:sldId id="309" r:id="rId9"/>
    <p:sldId id="264" r:id="rId10"/>
    <p:sldId id="265" r:id="rId11"/>
    <p:sldId id="270" r:id="rId12"/>
    <p:sldId id="271" r:id="rId13"/>
    <p:sldId id="296" r:id="rId14"/>
    <p:sldId id="266" r:id="rId15"/>
    <p:sldId id="267" r:id="rId16"/>
    <p:sldId id="310" r:id="rId17"/>
    <p:sldId id="268" r:id="rId18"/>
    <p:sldId id="269" r:id="rId19"/>
    <p:sldId id="294" r:id="rId20"/>
    <p:sldId id="295" r:id="rId21"/>
    <p:sldId id="311" r:id="rId22"/>
    <p:sldId id="272" r:id="rId23"/>
    <p:sldId id="273" r:id="rId24"/>
    <p:sldId id="274" r:id="rId25"/>
    <p:sldId id="275" r:id="rId26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000" autoAdjust="0"/>
    <p:restoredTop sz="94660"/>
  </p:normalViewPr>
  <p:slideViewPr>
    <p:cSldViewPr snapToGrid="0">
      <p:cViewPr varScale="1">
        <p:scale>
          <a:sx n="38" d="100"/>
          <a:sy n="38" d="100"/>
        </p:scale>
        <p:origin x="-104" y="-97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94" d="100"/>
        <a:sy n="94" d="100"/>
      </p:scale>
      <p:origin x="0" y="-6882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8.xml"/><Relationship Id="rId20" Type="http://schemas.openxmlformats.org/officeDocument/2006/relationships/slide" Target="slides/slide19.xml"/><Relationship Id="rId21" Type="http://schemas.openxmlformats.org/officeDocument/2006/relationships/slide" Target="slides/slide20.xml"/><Relationship Id="rId22" Type="http://schemas.openxmlformats.org/officeDocument/2006/relationships/slide" Target="slides/slide21.xml"/><Relationship Id="rId23" Type="http://schemas.openxmlformats.org/officeDocument/2006/relationships/slide" Target="slides/slide22.xml"/><Relationship Id="rId24" Type="http://schemas.openxmlformats.org/officeDocument/2006/relationships/slide" Target="slides/slide23.xml"/><Relationship Id="rId25" Type="http://schemas.openxmlformats.org/officeDocument/2006/relationships/slide" Target="slides/slide24.xml"/><Relationship Id="rId26" Type="http://schemas.openxmlformats.org/officeDocument/2006/relationships/slide" Target="slides/slide25.xml"/><Relationship Id="rId27" Type="http://schemas.openxmlformats.org/officeDocument/2006/relationships/notesMaster" Target="notesMasters/notesMaster1.xml"/><Relationship Id="rId28" Type="http://schemas.openxmlformats.org/officeDocument/2006/relationships/printerSettings" Target="printerSettings/printerSettings1.bin"/><Relationship Id="rId29" Type="http://schemas.openxmlformats.org/officeDocument/2006/relationships/presProps" Target="presProps.xml"/><Relationship Id="rId30" Type="http://schemas.openxmlformats.org/officeDocument/2006/relationships/viewProps" Target="viewProps.xml"/><Relationship Id="rId31" Type="http://schemas.openxmlformats.org/officeDocument/2006/relationships/theme" Target="theme/theme1.xml"/><Relationship Id="rId32" Type="http://schemas.openxmlformats.org/officeDocument/2006/relationships/tableStyles" Target="tableStyles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A5EF763-6228-49E2-B739-52DE0E7352B6}" type="datetimeFigureOut">
              <a:rPr lang="en-GB" smtClean="0"/>
              <a:t>17/06/2021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8E2F398-868F-41CF-AD6E-8321D609AC9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3129062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55B46-525C-4CB4-A8F9-2A503AB89E29}" type="slidenum">
              <a:rPr lang="en-GB" smtClean="0"/>
              <a:t>2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4497308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2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2.png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2.png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2.png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2.png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2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2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71600" y="1803405"/>
            <a:ext cx="9448800" cy="1825096"/>
          </a:xfrm>
        </p:spPr>
        <p:txBody>
          <a:bodyPr anchor="b">
            <a:normAutofit/>
          </a:bodyPr>
          <a:lstStyle>
            <a:lvl1pPr algn="l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632201"/>
            <a:ext cx="9448800" cy="685800"/>
          </a:xfrm>
        </p:spPr>
        <p:txBody>
          <a:bodyPr>
            <a:normAutofit/>
          </a:bodyPr>
          <a:lstStyle>
            <a:lvl1pPr marL="0" indent="0" algn="l"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09561" y="4314328"/>
            <a:ext cx="2910840" cy="374642"/>
          </a:xfrm>
        </p:spPr>
        <p:txBody>
          <a:bodyPr/>
          <a:lstStyle/>
          <a:p>
            <a:fld id="{47C08F18-F21E-4D7A-893F-F9D9453BF62F}" type="datetimeFigureOut">
              <a:rPr lang="en-GB" smtClean="0"/>
              <a:t>17/06/2021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371600" y="4323845"/>
            <a:ext cx="6400800" cy="365125"/>
          </a:xfr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077200" y="1430866"/>
            <a:ext cx="2743200" cy="365125"/>
          </a:xfrm>
        </p:spPr>
        <p:txBody>
          <a:bodyPr/>
          <a:lstStyle/>
          <a:p>
            <a:fld id="{C76EB969-7C7B-4B34-8814-2C13CF58017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7759800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C08F18-F21E-4D7A-893F-F9D9453BF62F}" type="datetimeFigureOut">
              <a:rPr lang="en-GB" smtClean="0"/>
              <a:t>17/06/2021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6EB969-7C7B-4B34-8814-2C13CF58017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929749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2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753533"/>
            <a:ext cx="10820399" cy="2801935"/>
          </a:xfrm>
        </p:spPr>
        <p:txBody>
          <a:bodyPr anchor="b">
            <a:normAutofit/>
          </a:bodyPr>
          <a:lstStyle>
            <a:lvl1pPr algn="r">
              <a:defRPr sz="4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4467" y="3641725"/>
            <a:ext cx="10490200" cy="955675"/>
          </a:xfrm>
        </p:spPr>
        <p:txBody>
          <a:bodyPr>
            <a:normAutofit/>
          </a:bodyPr>
          <a:lstStyle>
            <a:lvl1pPr marL="0" indent="0" algn="r">
              <a:buNone/>
              <a:defRPr sz="22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7C08F18-F21E-4D7A-893F-F9D9453BF62F}" type="datetimeFigureOut">
              <a:rPr lang="en-GB" smtClean="0"/>
              <a:t>17/06/2021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85800" y="381001"/>
            <a:ext cx="6991492" cy="364065"/>
          </a:xfr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C76EB969-7C7B-4B34-8814-2C13CF58017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2029791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2194559"/>
            <a:ext cx="5334000" cy="4024125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2194559"/>
            <a:ext cx="5334000" cy="4024125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C08F18-F21E-4D7A-893F-F9D9453BF62F}" type="datetimeFigureOut">
              <a:rPr lang="en-GB" smtClean="0"/>
              <a:t>17/06/2021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6EB969-7C7B-4B34-8814-2C13CF58017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593278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95600" y="762000"/>
            <a:ext cx="8610600" cy="12954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4409" y="2183802"/>
            <a:ext cx="5079991" cy="823912"/>
          </a:xfrm>
        </p:spPr>
        <p:txBody>
          <a:bodyPr anchor="b">
            <a:norm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5800" y="3132666"/>
            <a:ext cx="5311775" cy="3086019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0800" y="2183802"/>
            <a:ext cx="5105400" cy="823912"/>
          </a:xfrm>
        </p:spPr>
        <p:txBody>
          <a:bodyPr anchor="b">
            <a:norm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3132666"/>
            <a:ext cx="5334000" cy="3086019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C08F18-F21E-4D7A-893F-F9D9453BF62F}" type="datetimeFigureOut">
              <a:rPr lang="en-GB" smtClean="0"/>
              <a:t>17/06/2021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6EB969-7C7B-4B34-8814-2C13CF58017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6133013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C08F18-F21E-4D7A-893F-F9D9453BF62F}" type="datetimeFigureOut">
              <a:rPr lang="en-GB" smtClean="0"/>
              <a:t>17/06/2021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6EB969-7C7B-4B34-8814-2C13CF58017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2086414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C08F18-F21E-4D7A-893F-F9D9453BF62F}" type="datetimeFigureOut">
              <a:rPr lang="en-GB" smtClean="0"/>
              <a:t>17/06/2021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6EB969-7C7B-4B34-8814-2C13CF58017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4726363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524000"/>
            <a:ext cx="4114800" cy="1600200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995582" y="746759"/>
            <a:ext cx="6510618" cy="5471925"/>
          </a:xfrm>
        </p:spPr>
        <p:txBody>
          <a:bodyPr anchor="ctr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124199"/>
            <a:ext cx="4114800" cy="309448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C08F18-F21E-4D7A-893F-F9D9453BF62F}" type="datetimeFigureOut">
              <a:rPr lang="en-GB" smtClean="0"/>
              <a:t>17/06/2021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6EB969-7C7B-4B34-8814-2C13CF58017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8210520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524000"/>
            <a:ext cx="6873240" cy="1600200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861238" y="751241"/>
            <a:ext cx="3644962" cy="5467443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124199"/>
            <a:ext cx="6873240" cy="309448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C08F18-F21E-4D7A-893F-F9D9453BF62F}" type="datetimeFigureOut">
              <a:rPr lang="en-GB" smtClean="0"/>
              <a:t>17/06/2021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6EB969-7C7B-4B34-8814-2C13CF58017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4856354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77" y="4697360"/>
            <a:ext cx="10822034" cy="819355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81727" y="941439"/>
            <a:ext cx="10821840" cy="3478161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5516715"/>
            <a:ext cx="10820400" cy="701969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C08F18-F21E-4D7A-893F-F9D9453BF62F}" type="datetimeFigureOut">
              <a:rPr lang="en-GB" smtClean="0"/>
              <a:t>17/06/2021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6EB969-7C7B-4B34-8814-2C13CF58017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4079405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C2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753532"/>
            <a:ext cx="10820400" cy="2802467"/>
          </a:xfrm>
        </p:spPr>
        <p:txBody>
          <a:bodyPr anchor="ctr"/>
          <a:lstStyle>
            <a:lvl1pPr algn="l"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649133"/>
            <a:ext cx="10130516" cy="999067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7C08F18-F21E-4D7A-893F-F9D9453BF62F}" type="datetimeFigureOut">
              <a:rPr lang="en-GB" smtClean="0"/>
              <a:t>17/06/2021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9941"/>
            <a:ext cx="6991492" cy="365125"/>
          </a:xfrm>
        </p:spPr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C76EB969-7C7B-4B34-8814-2C13CF58017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8219768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C2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467" y="753533"/>
            <a:ext cx="10151533" cy="2604495"/>
          </a:xfrm>
        </p:spPr>
        <p:txBody>
          <a:bodyPr anchor="ctr"/>
          <a:lstStyle>
            <a:lvl1pPr algn="l"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303865" y="3365556"/>
            <a:ext cx="9592736" cy="44444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959862"/>
            <a:ext cx="10151533" cy="679871"/>
          </a:xfrm>
        </p:spPr>
        <p:txBody>
          <a:bodyPr anchor="ctr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7C08F18-F21E-4D7A-893F-F9D9453BF62F}" type="datetimeFigureOut">
              <a:rPr lang="en-GB" smtClean="0"/>
              <a:t>17/06/2021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9941"/>
            <a:ext cx="6991492" cy="365125"/>
          </a:xfrm>
        </p:spPr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C76EB969-7C7B-4B34-8814-2C13CF580175}" type="slidenum">
              <a:rPr lang="en-GB" smtClean="0"/>
              <a:t>‹#›</a:t>
            </a:fld>
            <a:endParaRPr lang="en-GB"/>
          </a:p>
        </p:txBody>
      </p:sp>
      <p:sp>
        <p:nvSpPr>
          <p:cNvPr id="9" name="TextBox 8"/>
          <p:cNvSpPr txBox="1"/>
          <p:nvPr/>
        </p:nvSpPr>
        <p:spPr>
          <a:xfrm>
            <a:off x="476250" y="93345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984230" y="270129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59994165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2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495" y="1124701"/>
            <a:ext cx="10146186" cy="2511835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648315"/>
            <a:ext cx="10144654" cy="999885"/>
          </a:xfrm>
        </p:spPr>
        <p:txBody>
          <a:bodyPr anchor="t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78883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7C08F18-F21E-4D7A-893F-F9D9453BF62F}" type="datetimeFigureOut">
              <a:rPr lang="en-GB" smtClean="0"/>
              <a:t>17/06/2021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8883"/>
            <a:ext cx="6991492" cy="365125"/>
          </a:xfrm>
        </p:spPr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C76EB969-7C7B-4B34-8814-2C13CF58017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3926376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2895600" y="761999"/>
            <a:ext cx="8610599" cy="130386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685800" y="2202080"/>
            <a:ext cx="3456432" cy="617320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685799" y="2904565"/>
            <a:ext cx="3456432" cy="331413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368800" y="2201333"/>
            <a:ext cx="3456432" cy="626534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366858" y="2904067"/>
            <a:ext cx="3456432" cy="331461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8051800" y="2192866"/>
            <a:ext cx="3456432" cy="626534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8051801" y="2904565"/>
            <a:ext cx="3456432" cy="331413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C08F18-F21E-4D7A-893F-F9D9453BF62F}" type="datetimeFigureOut">
              <a:rPr lang="en-GB" smtClean="0"/>
              <a:t>17/06/2021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6EB969-7C7B-4B34-8814-2C13CF58017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0019429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2895600" y="762000"/>
            <a:ext cx="8610599" cy="12954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688618" y="4191000"/>
            <a:ext cx="3451582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88618" y="2362200"/>
            <a:ext cx="3451582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688618" y="4873764"/>
            <a:ext cx="3451582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374263" y="4191000"/>
            <a:ext cx="3448935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374263" y="2362200"/>
            <a:ext cx="3448936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374264" y="4873763"/>
            <a:ext cx="3448935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8049731" y="4191000"/>
            <a:ext cx="3456469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049855" y="2362200"/>
            <a:ext cx="3447878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8049731" y="4873761"/>
            <a:ext cx="3452445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C08F18-F21E-4D7A-893F-F9D9453BF62F}" type="datetimeFigureOut">
              <a:rPr lang="en-GB" smtClean="0"/>
              <a:t>17/06/2021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6EB969-7C7B-4B34-8814-2C13CF58017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6495311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2194559"/>
            <a:ext cx="10820400" cy="4024125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C08F18-F21E-4D7A-893F-F9D9453BF62F}" type="datetimeFigureOut">
              <a:rPr lang="en-GB" smtClean="0"/>
              <a:t>17/06/2021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6EB969-7C7B-4B34-8814-2C13CF58017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6172960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C2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448800" y="745066"/>
            <a:ext cx="2057400" cy="3903133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24466" y="745067"/>
            <a:ext cx="8204201" cy="3903133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814452" y="379941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7C08F18-F21E-4D7A-893F-F9D9453BF62F}" type="datetimeFigureOut">
              <a:rPr lang="en-GB" smtClean="0"/>
              <a:t>17/06/2021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85800" y="381000"/>
            <a:ext cx="6991492" cy="365125"/>
          </a:xfr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C76EB969-7C7B-4B34-8814-2C13CF58017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2683146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slideLayout" Target="../slideLayouts/slideLayout12.xml"/><Relationship Id="rId13" Type="http://schemas.openxmlformats.org/officeDocument/2006/relationships/slideLayout" Target="../slideLayouts/slideLayout13.xml"/><Relationship Id="rId14" Type="http://schemas.openxmlformats.org/officeDocument/2006/relationships/slideLayout" Target="../slideLayouts/slideLayout14.xml"/><Relationship Id="rId15" Type="http://schemas.openxmlformats.org/officeDocument/2006/relationships/slideLayout" Target="../slideLayouts/slideLayout15.xml"/><Relationship Id="rId16" Type="http://schemas.openxmlformats.org/officeDocument/2006/relationships/slideLayout" Target="../slideLayouts/slideLayout16.xml"/><Relationship Id="rId17" Type="http://schemas.openxmlformats.org/officeDocument/2006/relationships/slideLayout" Target="../slideLayouts/slideLayout17.xml"/><Relationship Id="rId18" Type="http://schemas.openxmlformats.org/officeDocument/2006/relationships/theme" Target="../theme/theme1.xml"/><Relationship Id="rId19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2-HD-TOP.png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144145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895600" y="764373"/>
            <a:ext cx="8610600" cy="12930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2194560"/>
            <a:ext cx="10820400" cy="402412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595360" y="6356350"/>
            <a:ext cx="291084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7C08F18-F21E-4D7A-893F-F9D9453BF62F}" type="datetimeFigureOut">
              <a:rPr lang="en-GB" smtClean="0"/>
              <a:t>17/06/2021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0" y="6355845"/>
            <a:ext cx="7772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63000" y="38100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76EB969-7C7B-4B34-8814-2C13CF58017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164968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9" r:id="rId1"/>
    <p:sldLayoutId id="2147483680" r:id="rId2"/>
    <p:sldLayoutId id="2147483681" r:id="rId3"/>
    <p:sldLayoutId id="2147483682" r:id="rId4"/>
    <p:sldLayoutId id="2147483683" r:id="rId5"/>
    <p:sldLayoutId id="2147483684" r:id="rId6"/>
    <p:sldLayoutId id="2147483685" r:id="rId7"/>
    <p:sldLayoutId id="2147483686" r:id="rId8"/>
    <p:sldLayoutId id="2147483687" r:id="rId9"/>
    <p:sldLayoutId id="2147483688" r:id="rId10"/>
    <p:sldLayoutId id="2147483689" r:id="rId11"/>
    <p:sldLayoutId id="2147483690" r:id="rId12"/>
    <p:sldLayoutId id="2147483691" r:id="rId13"/>
    <p:sldLayoutId id="2147483692" r:id="rId14"/>
    <p:sldLayoutId id="2147483693" r:id="rId15"/>
    <p:sldLayoutId id="2147483694" r:id="rId16"/>
    <p:sldLayoutId id="2147483695" r:id="rId17"/>
  </p:sldLayoutIdLst>
  <p:txStyles>
    <p:titleStyle>
      <a:lvl1pPr algn="r" defTabSz="914400" rtl="0" eaLnBrk="1" latinLnBrk="0" hangingPunct="1">
        <a:lnSpc>
          <a:spcPct val="90000"/>
        </a:lnSpc>
        <a:spcBef>
          <a:spcPct val="0"/>
        </a:spcBef>
        <a:buNone/>
        <a:defRPr sz="40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4.jpeg"/><Relationship Id="rId3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9" Type="http://schemas.openxmlformats.org/officeDocument/2006/relationships/image" Target="../media/image11.jpeg"/><Relationship Id="rId20" Type="http://schemas.openxmlformats.org/officeDocument/2006/relationships/image" Target="../media/image22.jpeg"/><Relationship Id="rId21" Type="http://schemas.openxmlformats.org/officeDocument/2006/relationships/image" Target="../media/image23.jpeg"/><Relationship Id="rId10" Type="http://schemas.openxmlformats.org/officeDocument/2006/relationships/image" Target="../media/image12.jpeg"/><Relationship Id="rId11" Type="http://schemas.openxmlformats.org/officeDocument/2006/relationships/image" Target="../media/image13.jpeg"/><Relationship Id="rId12" Type="http://schemas.openxmlformats.org/officeDocument/2006/relationships/image" Target="../media/image14.jpeg"/><Relationship Id="rId13" Type="http://schemas.openxmlformats.org/officeDocument/2006/relationships/image" Target="../media/image15.jpeg"/><Relationship Id="rId14" Type="http://schemas.openxmlformats.org/officeDocument/2006/relationships/image" Target="../media/image16.jpeg"/><Relationship Id="rId15" Type="http://schemas.openxmlformats.org/officeDocument/2006/relationships/image" Target="../media/image17.jpeg"/><Relationship Id="rId16" Type="http://schemas.openxmlformats.org/officeDocument/2006/relationships/image" Target="../media/image18.jpeg"/><Relationship Id="rId17" Type="http://schemas.openxmlformats.org/officeDocument/2006/relationships/image" Target="../media/image19.jpeg"/><Relationship Id="rId18" Type="http://schemas.openxmlformats.org/officeDocument/2006/relationships/image" Target="../media/image20.jpeg"/><Relationship Id="rId19" Type="http://schemas.openxmlformats.org/officeDocument/2006/relationships/image" Target="../media/image21.jpeg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4.jpeg"/><Relationship Id="rId3" Type="http://schemas.openxmlformats.org/officeDocument/2006/relationships/image" Target="../media/image5.jpeg"/><Relationship Id="rId4" Type="http://schemas.openxmlformats.org/officeDocument/2006/relationships/image" Target="../media/image6.jpeg"/><Relationship Id="rId5" Type="http://schemas.openxmlformats.org/officeDocument/2006/relationships/image" Target="../media/image7.jpeg"/><Relationship Id="rId6" Type="http://schemas.openxmlformats.org/officeDocument/2006/relationships/image" Target="../media/image8.jpeg"/><Relationship Id="rId7" Type="http://schemas.openxmlformats.org/officeDocument/2006/relationships/image" Target="../media/image9.jpeg"/><Relationship Id="rId8" Type="http://schemas.openxmlformats.org/officeDocument/2006/relationships/image" Target="../media/image10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4" Type="http://schemas.openxmlformats.org/officeDocument/2006/relationships/image" Target="../media/image25.jpeg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0.jpe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6.jpeg"/><Relationship Id="rId3" Type="http://schemas.openxmlformats.org/officeDocument/2006/relationships/image" Target="../media/image3.png"/></Relationships>
</file>

<file path=ppt/slides/_rels/slide7.xml.rels><?xml version="1.0" encoding="UTF-8" standalone="yes"?>
<Relationships xmlns="http://schemas.openxmlformats.org/package/2006/relationships"><Relationship Id="rId9" Type="http://schemas.openxmlformats.org/officeDocument/2006/relationships/image" Target="../media/image32.jpeg"/><Relationship Id="rId20" Type="http://schemas.openxmlformats.org/officeDocument/2006/relationships/image" Target="../media/image43.jpeg"/><Relationship Id="rId21" Type="http://schemas.openxmlformats.org/officeDocument/2006/relationships/image" Target="../media/image44.jpeg"/><Relationship Id="rId10" Type="http://schemas.openxmlformats.org/officeDocument/2006/relationships/image" Target="../media/image33.jpeg"/><Relationship Id="rId11" Type="http://schemas.openxmlformats.org/officeDocument/2006/relationships/image" Target="../media/image34.jpeg"/><Relationship Id="rId12" Type="http://schemas.openxmlformats.org/officeDocument/2006/relationships/image" Target="../media/image35.jpeg"/><Relationship Id="rId13" Type="http://schemas.openxmlformats.org/officeDocument/2006/relationships/image" Target="../media/image36.jpeg"/><Relationship Id="rId14" Type="http://schemas.openxmlformats.org/officeDocument/2006/relationships/image" Target="../media/image37.png"/><Relationship Id="rId15" Type="http://schemas.openxmlformats.org/officeDocument/2006/relationships/image" Target="../media/image38.jpeg"/><Relationship Id="rId16" Type="http://schemas.openxmlformats.org/officeDocument/2006/relationships/image" Target="../media/image39.jpeg"/><Relationship Id="rId17" Type="http://schemas.openxmlformats.org/officeDocument/2006/relationships/image" Target="../media/image40.jpeg"/><Relationship Id="rId18" Type="http://schemas.openxmlformats.org/officeDocument/2006/relationships/image" Target="../media/image41.jpeg"/><Relationship Id="rId19" Type="http://schemas.openxmlformats.org/officeDocument/2006/relationships/image" Target="../media/image42.jpeg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6.jpeg"/><Relationship Id="rId3" Type="http://schemas.openxmlformats.org/officeDocument/2006/relationships/image" Target="../media/image27.jpeg"/><Relationship Id="rId4" Type="http://schemas.openxmlformats.org/officeDocument/2006/relationships/image" Target="../media/image8.jpeg"/><Relationship Id="rId5" Type="http://schemas.openxmlformats.org/officeDocument/2006/relationships/image" Target="../media/image28.jpeg"/><Relationship Id="rId6" Type="http://schemas.openxmlformats.org/officeDocument/2006/relationships/image" Target="../media/image29.jpeg"/><Relationship Id="rId7" Type="http://schemas.openxmlformats.org/officeDocument/2006/relationships/image" Target="../media/image30.jpeg"/><Relationship Id="rId8" Type="http://schemas.openxmlformats.org/officeDocument/2006/relationships/image" Target="../media/image31.jpeg"/></Relationships>
</file>

<file path=ppt/slides/_rels/slide8.xml.rels><?xml version="1.0" encoding="UTF-8" standalone="yes"?>
<Relationships xmlns="http://schemas.openxmlformats.org/package/2006/relationships"><Relationship Id="rId11" Type="http://schemas.openxmlformats.org/officeDocument/2006/relationships/image" Target="../media/image53.jpeg"/><Relationship Id="rId12" Type="http://schemas.openxmlformats.org/officeDocument/2006/relationships/image" Target="../media/image54.jpeg"/><Relationship Id="rId13" Type="http://schemas.openxmlformats.org/officeDocument/2006/relationships/image" Target="../media/image55.jpeg"/><Relationship Id="rId14" Type="http://schemas.openxmlformats.org/officeDocument/2006/relationships/image" Target="../media/image56.jpeg"/><Relationship Id="rId15" Type="http://schemas.openxmlformats.org/officeDocument/2006/relationships/image" Target="../media/image57.jpeg"/><Relationship Id="rId16" Type="http://schemas.openxmlformats.org/officeDocument/2006/relationships/image" Target="../media/image58.jpeg"/><Relationship Id="rId17" Type="http://schemas.openxmlformats.org/officeDocument/2006/relationships/image" Target="../media/image59.jpeg"/><Relationship Id="rId18" Type="http://schemas.openxmlformats.org/officeDocument/2006/relationships/image" Target="../media/image60.jpeg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8.jpeg"/><Relationship Id="rId3" Type="http://schemas.openxmlformats.org/officeDocument/2006/relationships/image" Target="../media/image45.jpeg"/><Relationship Id="rId4" Type="http://schemas.openxmlformats.org/officeDocument/2006/relationships/image" Target="../media/image46.jpeg"/><Relationship Id="rId5" Type="http://schemas.openxmlformats.org/officeDocument/2006/relationships/image" Target="../media/image47.jpeg"/><Relationship Id="rId6" Type="http://schemas.openxmlformats.org/officeDocument/2006/relationships/image" Target="../media/image48.jpeg"/><Relationship Id="rId7" Type="http://schemas.openxmlformats.org/officeDocument/2006/relationships/image" Target="../media/image49.jpeg"/><Relationship Id="rId8" Type="http://schemas.openxmlformats.org/officeDocument/2006/relationships/image" Target="../media/image50.jpeg"/><Relationship Id="rId9" Type="http://schemas.openxmlformats.org/officeDocument/2006/relationships/image" Target="../media/image51.jpeg"/><Relationship Id="rId10" Type="http://schemas.openxmlformats.org/officeDocument/2006/relationships/image" Target="../media/image52.jpe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61.jpeg"/><Relationship Id="rId3" Type="http://schemas.openxmlformats.org/officeDocument/2006/relationships/image" Target="../media/image3.png"/></Relationships>
</file>

<file path=ppt/slides/_rels/slide10.xml.rels><?xml version="1.0" encoding="UTF-8" standalone="yes"?>
<Relationships xmlns="http://schemas.openxmlformats.org/package/2006/relationships"><Relationship Id="rId11" Type="http://schemas.openxmlformats.org/officeDocument/2006/relationships/image" Target="../media/image71.jpeg"/><Relationship Id="rId12" Type="http://schemas.openxmlformats.org/officeDocument/2006/relationships/image" Target="../media/image72.jpeg"/><Relationship Id="rId13" Type="http://schemas.openxmlformats.org/officeDocument/2006/relationships/image" Target="../media/image73.jpeg"/><Relationship Id="rId14" Type="http://schemas.openxmlformats.org/officeDocument/2006/relationships/image" Target="../media/image74.jpeg"/><Relationship Id="rId15" Type="http://schemas.openxmlformats.org/officeDocument/2006/relationships/image" Target="../media/image75.png"/><Relationship Id="rId16" Type="http://schemas.openxmlformats.org/officeDocument/2006/relationships/image" Target="../media/image76.jpeg"/><Relationship Id="rId17" Type="http://schemas.openxmlformats.org/officeDocument/2006/relationships/image" Target="../media/image77.jpeg"/><Relationship Id="rId18" Type="http://schemas.openxmlformats.org/officeDocument/2006/relationships/image" Target="../media/image78.jpeg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62.jpeg"/><Relationship Id="rId3" Type="http://schemas.openxmlformats.org/officeDocument/2006/relationships/image" Target="../media/image63.jpeg"/><Relationship Id="rId4" Type="http://schemas.openxmlformats.org/officeDocument/2006/relationships/image" Target="../media/image64.jpeg"/><Relationship Id="rId5" Type="http://schemas.openxmlformats.org/officeDocument/2006/relationships/image" Target="../media/image65.jpeg"/><Relationship Id="rId6" Type="http://schemas.openxmlformats.org/officeDocument/2006/relationships/image" Target="../media/image66.jpeg"/><Relationship Id="rId7" Type="http://schemas.openxmlformats.org/officeDocument/2006/relationships/image" Target="../media/image67.jpeg"/><Relationship Id="rId8" Type="http://schemas.openxmlformats.org/officeDocument/2006/relationships/image" Target="../media/image68.jpeg"/><Relationship Id="rId9" Type="http://schemas.openxmlformats.org/officeDocument/2006/relationships/image" Target="../media/image69.jpeg"/><Relationship Id="rId10" Type="http://schemas.openxmlformats.org/officeDocument/2006/relationships/image" Target="../media/image70.jpe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79.jpeg"/><Relationship Id="rId3" Type="http://schemas.openxmlformats.org/officeDocument/2006/relationships/image" Target="../media/image3.png"/></Relationships>
</file>

<file path=ppt/slides/_rels/slide12.xml.rels><?xml version="1.0" encoding="UTF-8" standalone="yes"?>
<Relationships xmlns="http://schemas.openxmlformats.org/package/2006/relationships"><Relationship Id="rId11" Type="http://schemas.openxmlformats.org/officeDocument/2006/relationships/image" Target="../media/image88.jpeg"/><Relationship Id="rId12" Type="http://schemas.openxmlformats.org/officeDocument/2006/relationships/image" Target="../media/image89.jpeg"/><Relationship Id="rId13" Type="http://schemas.openxmlformats.org/officeDocument/2006/relationships/image" Target="../media/image90.jpeg"/><Relationship Id="rId14" Type="http://schemas.openxmlformats.org/officeDocument/2006/relationships/image" Target="../media/image91.jpeg"/><Relationship Id="rId15" Type="http://schemas.openxmlformats.org/officeDocument/2006/relationships/image" Target="../media/image92.jpeg"/><Relationship Id="rId16" Type="http://schemas.openxmlformats.org/officeDocument/2006/relationships/image" Target="../media/image93.jpeg"/><Relationship Id="rId17" Type="http://schemas.openxmlformats.org/officeDocument/2006/relationships/image" Target="../media/image94.jpeg"/><Relationship Id="rId18" Type="http://schemas.openxmlformats.org/officeDocument/2006/relationships/image" Target="../media/image95.jpeg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79.jpeg"/><Relationship Id="rId3" Type="http://schemas.openxmlformats.org/officeDocument/2006/relationships/image" Target="../media/image80.jpeg"/><Relationship Id="rId4" Type="http://schemas.openxmlformats.org/officeDocument/2006/relationships/image" Target="../media/image81.jpeg"/><Relationship Id="rId5" Type="http://schemas.openxmlformats.org/officeDocument/2006/relationships/image" Target="../media/image82.jpeg"/><Relationship Id="rId6" Type="http://schemas.openxmlformats.org/officeDocument/2006/relationships/image" Target="../media/image83.jpeg"/><Relationship Id="rId7" Type="http://schemas.openxmlformats.org/officeDocument/2006/relationships/image" Target="../media/image84.jpeg"/><Relationship Id="rId8" Type="http://schemas.openxmlformats.org/officeDocument/2006/relationships/image" Target="../media/image85.jpeg"/><Relationship Id="rId9" Type="http://schemas.openxmlformats.org/officeDocument/2006/relationships/image" Target="../media/image86.jpeg"/><Relationship Id="rId10" Type="http://schemas.openxmlformats.org/officeDocument/2006/relationships/image" Target="../media/image87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6.jpeg"/><Relationship Id="rId4" Type="http://schemas.openxmlformats.org/officeDocument/2006/relationships/image" Target="../media/image97.jpeg"/><Relationship Id="rId5" Type="http://schemas.openxmlformats.org/officeDocument/2006/relationships/image" Target="../media/image98.jpeg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79.jpe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99.jpeg"/><Relationship Id="rId3" Type="http://schemas.openxmlformats.org/officeDocument/2006/relationships/image" Target="../media/image3.png"/></Relationships>
</file>

<file path=ppt/slides/_rels/slide15.xml.rels><?xml version="1.0" encoding="UTF-8" standalone="yes"?>
<Relationships xmlns="http://schemas.openxmlformats.org/package/2006/relationships"><Relationship Id="rId9" Type="http://schemas.openxmlformats.org/officeDocument/2006/relationships/image" Target="../media/image106.jpeg"/><Relationship Id="rId20" Type="http://schemas.openxmlformats.org/officeDocument/2006/relationships/image" Target="../media/image117.jpeg"/><Relationship Id="rId21" Type="http://schemas.openxmlformats.org/officeDocument/2006/relationships/image" Target="../media/image118.jpeg"/><Relationship Id="rId22" Type="http://schemas.openxmlformats.org/officeDocument/2006/relationships/image" Target="../media/image119.jpeg"/><Relationship Id="rId10" Type="http://schemas.openxmlformats.org/officeDocument/2006/relationships/image" Target="../media/image107.jpeg"/><Relationship Id="rId11" Type="http://schemas.openxmlformats.org/officeDocument/2006/relationships/image" Target="../media/image108.jpeg"/><Relationship Id="rId12" Type="http://schemas.openxmlformats.org/officeDocument/2006/relationships/image" Target="../media/image109.jpeg"/><Relationship Id="rId13" Type="http://schemas.openxmlformats.org/officeDocument/2006/relationships/image" Target="../media/image110.jpeg"/><Relationship Id="rId14" Type="http://schemas.openxmlformats.org/officeDocument/2006/relationships/image" Target="../media/image111.jpeg"/><Relationship Id="rId15" Type="http://schemas.openxmlformats.org/officeDocument/2006/relationships/image" Target="../media/image112.jpeg"/><Relationship Id="rId16" Type="http://schemas.openxmlformats.org/officeDocument/2006/relationships/image" Target="../media/image113.jpeg"/><Relationship Id="rId17" Type="http://schemas.openxmlformats.org/officeDocument/2006/relationships/image" Target="../media/image114.jpeg"/><Relationship Id="rId18" Type="http://schemas.openxmlformats.org/officeDocument/2006/relationships/image" Target="../media/image115.jpeg"/><Relationship Id="rId19" Type="http://schemas.openxmlformats.org/officeDocument/2006/relationships/image" Target="../media/image116.jpeg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00.jpeg"/><Relationship Id="rId3" Type="http://schemas.openxmlformats.org/officeDocument/2006/relationships/image" Target="../media/image101.jpeg"/><Relationship Id="rId4" Type="http://schemas.openxmlformats.org/officeDocument/2006/relationships/image" Target="../media/image102.jpeg"/><Relationship Id="rId5" Type="http://schemas.openxmlformats.org/officeDocument/2006/relationships/image" Target="../media/image103.jpeg"/><Relationship Id="rId6" Type="http://schemas.openxmlformats.org/officeDocument/2006/relationships/image" Target="../media/image104.jpeg"/><Relationship Id="rId7" Type="http://schemas.openxmlformats.org/officeDocument/2006/relationships/image" Target="../media/image16.jpeg"/><Relationship Id="rId8" Type="http://schemas.openxmlformats.org/officeDocument/2006/relationships/image" Target="../media/image105.jpeg"/></Relationships>
</file>

<file path=ppt/slides/_rels/slide16.xml.rels><?xml version="1.0" encoding="UTF-8" standalone="yes"?>
<Relationships xmlns="http://schemas.openxmlformats.org/package/2006/relationships"><Relationship Id="rId11" Type="http://schemas.openxmlformats.org/officeDocument/2006/relationships/image" Target="../media/image128.jpeg"/><Relationship Id="rId12" Type="http://schemas.openxmlformats.org/officeDocument/2006/relationships/image" Target="../media/image129.jpeg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11.jpeg"/><Relationship Id="rId3" Type="http://schemas.openxmlformats.org/officeDocument/2006/relationships/image" Target="../media/image120.jpeg"/><Relationship Id="rId4" Type="http://schemas.openxmlformats.org/officeDocument/2006/relationships/image" Target="../media/image121.jpeg"/><Relationship Id="rId5" Type="http://schemas.openxmlformats.org/officeDocument/2006/relationships/image" Target="../media/image122.jpeg"/><Relationship Id="rId6" Type="http://schemas.openxmlformats.org/officeDocument/2006/relationships/image" Target="../media/image123.jpeg"/><Relationship Id="rId7" Type="http://schemas.openxmlformats.org/officeDocument/2006/relationships/image" Target="../media/image124.jpeg"/><Relationship Id="rId8" Type="http://schemas.openxmlformats.org/officeDocument/2006/relationships/image" Target="../media/image125.jpeg"/><Relationship Id="rId9" Type="http://schemas.openxmlformats.org/officeDocument/2006/relationships/image" Target="../media/image126.jpeg"/><Relationship Id="rId10" Type="http://schemas.openxmlformats.org/officeDocument/2006/relationships/image" Target="../media/image127.jpe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30.jpeg"/><Relationship Id="rId3" Type="http://schemas.openxmlformats.org/officeDocument/2006/relationships/image" Target="../media/image3.png"/></Relationships>
</file>

<file path=ppt/slides/_rels/slide18.xml.rels><?xml version="1.0" encoding="UTF-8" standalone="yes"?>
<Relationships xmlns="http://schemas.openxmlformats.org/package/2006/relationships"><Relationship Id="rId11" Type="http://schemas.openxmlformats.org/officeDocument/2006/relationships/image" Target="../media/image139.jpeg"/><Relationship Id="rId12" Type="http://schemas.openxmlformats.org/officeDocument/2006/relationships/image" Target="../media/image140.jpeg"/><Relationship Id="rId13" Type="http://schemas.openxmlformats.org/officeDocument/2006/relationships/image" Target="../media/image141.jpeg"/><Relationship Id="rId14" Type="http://schemas.openxmlformats.org/officeDocument/2006/relationships/image" Target="../media/image142.jpeg"/><Relationship Id="rId15" Type="http://schemas.openxmlformats.org/officeDocument/2006/relationships/image" Target="../media/image143.jpeg"/><Relationship Id="rId16" Type="http://schemas.openxmlformats.org/officeDocument/2006/relationships/image" Target="../media/image144.jpeg"/><Relationship Id="rId17" Type="http://schemas.openxmlformats.org/officeDocument/2006/relationships/image" Target="../media/image145.jpeg"/><Relationship Id="rId18" Type="http://schemas.openxmlformats.org/officeDocument/2006/relationships/image" Target="../media/image146.jpeg"/><Relationship Id="rId19" Type="http://schemas.openxmlformats.org/officeDocument/2006/relationships/image" Target="../media/image147.jpeg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30.jpeg"/><Relationship Id="rId3" Type="http://schemas.openxmlformats.org/officeDocument/2006/relationships/image" Target="../media/image131.jpeg"/><Relationship Id="rId4" Type="http://schemas.openxmlformats.org/officeDocument/2006/relationships/image" Target="../media/image132.jpeg"/><Relationship Id="rId5" Type="http://schemas.openxmlformats.org/officeDocument/2006/relationships/image" Target="../media/image133.jpeg"/><Relationship Id="rId6" Type="http://schemas.openxmlformats.org/officeDocument/2006/relationships/image" Target="../media/image134.jpeg"/><Relationship Id="rId7" Type="http://schemas.openxmlformats.org/officeDocument/2006/relationships/image" Target="../media/image135.jpeg"/><Relationship Id="rId8" Type="http://schemas.openxmlformats.org/officeDocument/2006/relationships/image" Target="../media/image136.jpeg"/><Relationship Id="rId9" Type="http://schemas.openxmlformats.org/officeDocument/2006/relationships/image" Target="../media/image137.jpeg"/><Relationship Id="rId10" Type="http://schemas.openxmlformats.org/officeDocument/2006/relationships/image" Target="../media/image138.jpeg"/></Relationships>
</file>

<file path=ppt/slides/_rels/slide19.xml.rels><?xml version="1.0" encoding="UTF-8" standalone="yes"?>
<Relationships xmlns="http://schemas.openxmlformats.org/package/2006/relationships"><Relationship Id="rId11" Type="http://schemas.openxmlformats.org/officeDocument/2006/relationships/image" Target="../media/image157.jpeg"/><Relationship Id="rId12" Type="http://schemas.openxmlformats.org/officeDocument/2006/relationships/image" Target="../media/image158.jpeg"/><Relationship Id="rId13" Type="http://schemas.openxmlformats.org/officeDocument/2006/relationships/image" Target="../media/image8.jpeg"/><Relationship Id="rId14" Type="http://schemas.openxmlformats.org/officeDocument/2006/relationships/image" Target="../media/image159.jpeg"/><Relationship Id="rId15" Type="http://schemas.openxmlformats.org/officeDocument/2006/relationships/image" Target="../media/image160.jpeg"/><Relationship Id="rId16" Type="http://schemas.openxmlformats.org/officeDocument/2006/relationships/image" Target="../media/image161.jpeg"/><Relationship Id="rId17" Type="http://schemas.openxmlformats.org/officeDocument/2006/relationships/image" Target="../media/image162.jpeg"/><Relationship Id="rId18" Type="http://schemas.openxmlformats.org/officeDocument/2006/relationships/image" Target="../media/image163.jpeg"/><Relationship Id="rId19" Type="http://schemas.openxmlformats.org/officeDocument/2006/relationships/image" Target="../media/image147.jpeg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48.jpeg"/><Relationship Id="rId3" Type="http://schemas.openxmlformats.org/officeDocument/2006/relationships/image" Target="../media/image149.jpeg"/><Relationship Id="rId4" Type="http://schemas.openxmlformats.org/officeDocument/2006/relationships/image" Target="../media/image150.jpeg"/><Relationship Id="rId5" Type="http://schemas.openxmlformats.org/officeDocument/2006/relationships/image" Target="../media/image151.jpeg"/><Relationship Id="rId6" Type="http://schemas.openxmlformats.org/officeDocument/2006/relationships/image" Target="../media/image152.jpeg"/><Relationship Id="rId7" Type="http://schemas.openxmlformats.org/officeDocument/2006/relationships/image" Target="../media/image153.jpeg"/><Relationship Id="rId8" Type="http://schemas.openxmlformats.org/officeDocument/2006/relationships/image" Target="../media/image154.jpeg"/><Relationship Id="rId9" Type="http://schemas.openxmlformats.org/officeDocument/2006/relationships/image" Target="../media/image155.jpeg"/><Relationship Id="rId10" Type="http://schemas.openxmlformats.org/officeDocument/2006/relationships/image" Target="../media/image156.jpeg"/></Relationships>
</file>

<file path=ppt/slides/_rels/slide20.xml.rels><?xml version="1.0" encoding="UTF-8" standalone="yes"?>
<Relationships xmlns="http://schemas.openxmlformats.org/package/2006/relationships"><Relationship Id="rId11" Type="http://schemas.openxmlformats.org/officeDocument/2006/relationships/image" Target="../media/image172.jpeg"/><Relationship Id="rId12" Type="http://schemas.openxmlformats.org/officeDocument/2006/relationships/image" Target="../media/image173.jpeg"/><Relationship Id="rId13" Type="http://schemas.openxmlformats.org/officeDocument/2006/relationships/image" Target="../media/image174.jpeg"/><Relationship Id="rId14" Type="http://schemas.openxmlformats.org/officeDocument/2006/relationships/image" Target="../media/image175.jpeg"/><Relationship Id="rId15" Type="http://schemas.openxmlformats.org/officeDocument/2006/relationships/image" Target="../media/image176.jpeg"/><Relationship Id="rId16" Type="http://schemas.openxmlformats.org/officeDocument/2006/relationships/image" Target="../media/image177.jpeg"/><Relationship Id="rId17" Type="http://schemas.openxmlformats.org/officeDocument/2006/relationships/image" Target="../media/image178.jpeg"/><Relationship Id="rId18" Type="http://schemas.openxmlformats.org/officeDocument/2006/relationships/image" Target="../media/image179.jpeg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64.jpeg"/><Relationship Id="rId3" Type="http://schemas.openxmlformats.org/officeDocument/2006/relationships/image" Target="../media/image165.png"/><Relationship Id="rId4" Type="http://schemas.openxmlformats.org/officeDocument/2006/relationships/image" Target="../media/image166.jpeg"/><Relationship Id="rId5" Type="http://schemas.openxmlformats.org/officeDocument/2006/relationships/image" Target="../media/image147.jpeg"/><Relationship Id="rId6" Type="http://schemas.openxmlformats.org/officeDocument/2006/relationships/image" Target="../media/image167.jpeg"/><Relationship Id="rId7" Type="http://schemas.openxmlformats.org/officeDocument/2006/relationships/image" Target="../media/image168.jpeg"/><Relationship Id="rId8" Type="http://schemas.openxmlformats.org/officeDocument/2006/relationships/image" Target="../media/image169.jpeg"/><Relationship Id="rId9" Type="http://schemas.openxmlformats.org/officeDocument/2006/relationships/image" Target="../media/image170.jpeg"/><Relationship Id="rId10" Type="http://schemas.openxmlformats.org/officeDocument/2006/relationships/image" Target="../media/image171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0.jpeg"/><Relationship Id="rId4" Type="http://schemas.openxmlformats.org/officeDocument/2006/relationships/image" Target="../media/image181.jpeg"/><Relationship Id="rId5" Type="http://schemas.openxmlformats.org/officeDocument/2006/relationships/image" Target="../media/image182.jpeg"/><Relationship Id="rId6" Type="http://schemas.openxmlformats.org/officeDocument/2006/relationships/image" Target="../media/image183.jpeg"/><Relationship Id="rId7" Type="http://schemas.openxmlformats.org/officeDocument/2006/relationships/image" Target="../media/image184.jpeg"/><Relationship Id="rId8" Type="http://schemas.openxmlformats.org/officeDocument/2006/relationships/image" Target="../media/image185.jpeg"/><Relationship Id="rId9" Type="http://schemas.openxmlformats.org/officeDocument/2006/relationships/image" Target="../media/image186.jpeg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47.jpeg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87.jpeg"/><Relationship Id="rId3" Type="http://schemas.openxmlformats.org/officeDocument/2006/relationships/image" Target="../media/image3.png"/></Relationships>
</file>

<file path=ppt/slides/_rels/slide23.xml.rels><?xml version="1.0" encoding="UTF-8" standalone="yes"?>
<Relationships xmlns="http://schemas.openxmlformats.org/package/2006/relationships"><Relationship Id="rId9" Type="http://schemas.openxmlformats.org/officeDocument/2006/relationships/image" Target="../media/image194.jpeg"/><Relationship Id="rId20" Type="http://schemas.openxmlformats.org/officeDocument/2006/relationships/image" Target="../media/image205.jpeg"/><Relationship Id="rId10" Type="http://schemas.openxmlformats.org/officeDocument/2006/relationships/image" Target="../media/image195.jpeg"/><Relationship Id="rId11" Type="http://schemas.openxmlformats.org/officeDocument/2006/relationships/image" Target="../media/image196.jpeg"/><Relationship Id="rId12" Type="http://schemas.openxmlformats.org/officeDocument/2006/relationships/image" Target="../media/image197.jpeg"/><Relationship Id="rId13" Type="http://schemas.openxmlformats.org/officeDocument/2006/relationships/image" Target="../media/image198.jpeg"/><Relationship Id="rId14" Type="http://schemas.openxmlformats.org/officeDocument/2006/relationships/image" Target="../media/image199.jpeg"/><Relationship Id="rId15" Type="http://schemas.openxmlformats.org/officeDocument/2006/relationships/image" Target="../media/image200.jpeg"/><Relationship Id="rId16" Type="http://schemas.openxmlformats.org/officeDocument/2006/relationships/image" Target="../media/image201.jpeg"/><Relationship Id="rId17" Type="http://schemas.openxmlformats.org/officeDocument/2006/relationships/image" Target="../media/image202.jpeg"/><Relationship Id="rId18" Type="http://schemas.openxmlformats.org/officeDocument/2006/relationships/image" Target="../media/image203.jpeg"/><Relationship Id="rId19" Type="http://schemas.openxmlformats.org/officeDocument/2006/relationships/image" Target="../media/image204.jpeg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30.jpeg"/><Relationship Id="rId3" Type="http://schemas.openxmlformats.org/officeDocument/2006/relationships/image" Target="../media/image188.jpeg"/><Relationship Id="rId4" Type="http://schemas.openxmlformats.org/officeDocument/2006/relationships/image" Target="../media/image189.jpeg"/><Relationship Id="rId5" Type="http://schemas.openxmlformats.org/officeDocument/2006/relationships/image" Target="../media/image190.jpeg"/><Relationship Id="rId6" Type="http://schemas.openxmlformats.org/officeDocument/2006/relationships/image" Target="../media/image191.jpeg"/><Relationship Id="rId7" Type="http://schemas.openxmlformats.org/officeDocument/2006/relationships/image" Target="../media/image192.jpeg"/><Relationship Id="rId8" Type="http://schemas.openxmlformats.org/officeDocument/2006/relationships/image" Target="../media/image193.jpeg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06.jpeg"/><Relationship Id="rId3" Type="http://schemas.openxmlformats.org/officeDocument/2006/relationships/image" Target="../media/image3.png"/></Relationships>
</file>

<file path=ppt/slides/_rels/slide25.xml.rels><?xml version="1.0" encoding="UTF-8" standalone="yes"?>
<Relationships xmlns="http://schemas.openxmlformats.org/package/2006/relationships"><Relationship Id="rId11" Type="http://schemas.openxmlformats.org/officeDocument/2006/relationships/image" Target="../media/image216.jpeg"/><Relationship Id="rId12" Type="http://schemas.openxmlformats.org/officeDocument/2006/relationships/image" Target="../media/image217.jpeg"/><Relationship Id="rId13" Type="http://schemas.openxmlformats.org/officeDocument/2006/relationships/image" Target="../media/image218.jpeg"/><Relationship Id="rId14" Type="http://schemas.openxmlformats.org/officeDocument/2006/relationships/image" Target="../media/image219.jpeg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07.jpeg"/><Relationship Id="rId3" Type="http://schemas.openxmlformats.org/officeDocument/2006/relationships/image" Target="../media/image208.jpeg"/><Relationship Id="rId4" Type="http://schemas.openxmlformats.org/officeDocument/2006/relationships/image" Target="../media/image209.jpeg"/><Relationship Id="rId5" Type="http://schemas.openxmlformats.org/officeDocument/2006/relationships/image" Target="../media/image210.jpeg"/><Relationship Id="rId6" Type="http://schemas.openxmlformats.org/officeDocument/2006/relationships/image" Target="../media/image211.png"/><Relationship Id="rId7" Type="http://schemas.openxmlformats.org/officeDocument/2006/relationships/image" Target="../media/image212.jpeg"/><Relationship Id="rId8" Type="http://schemas.openxmlformats.org/officeDocument/2006/relationships/image" Target="../media/image213.jpeg"/><Relationship Id="rId9" Type="http://schemas.openxmlformats.org/officeDocument/2006/relationships/image" Target="../media/image214.jpeg"/><Relationship Id="rId10" Type="http://schemas.openxmlformats.org/officeDocument/2006/relationships/image" Target="../media/image215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FFCC">
            <a:alpha val="20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38729" y="1802945"/>
            <a:ext cx="9448800" cy="911426"/>
          </a:xfrm>
        </p:spPr>
        <p:txBody>
          <a:bodyPr>
            <a:normAutofit/>
          </a:bodyPr>
          <a:lstStyle/>
          <a:p>
            <a:pPr algn="ctr"/>
            <a:r>
              <a:rPr lang="en-GB" sz="4400" dirty="0" smtClean="0"/>
              <a:t>RE recommended reads</a:t>
            </a:r>
            <a:endParaRPr lang="en-GB" sz="4400" dirty="0"/>
          </a:p>
        </p:txBody>
      </p:sp>
      <p:sp>
        <p:nvSpPr>
          <p:cNvPr id="4" name="Subtitle 2"/>
          <p:cNvSpPr>
            <a:spLocks noGrp="1"/>
          </p:cNvSpPr>
          <p:nvPr>
            <p:ph type="subTitle" idx="1"/>
          </p:nvPr>
        </p:nvSpPr>
        <p:spPr>
          <a:xfrm>
            <a:off x="1371600" y="3018247"/>
            <a:ext cx="9448800" cy="1828073"/>
          </a:xfrm>
        </p:spPr>
        <p:txBody>
          <a:bodyPr>
            <a:normAutofit/>
          </a:bodyPr>
          <a:lstStyle/>
          <a:p>
            <a:pPr algn="ctr"/>
            <a:r>
              <a:rPr lang="en-GB" dirty="0" smtClean="0"/>
              <a:t>A useful picture book list to support the teaching of Religious Education and Worldviews.</a:t>
            </a:r>
          </a:p>
          <a:p>
            <a:pPr algn="ctr"/>
            <a:endParaRPr lang="en-GB" dirty="0"/>
          </a:p>
          <a:p>
            <a:pPr algn="ctr"/>
            <a:endParaRPr lang="en-GB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38952" y="334129"/>
            <a:ext cx="1435100" cy="1447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450958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>
          <a:xfrm>
            <a:off x="0" y="239320"/>
            <a:ext cx="2145574" cy="38951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kern="1200" cap="all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sz="2000" b="1" dirty="0" smtClean="0"/>
              <a:t>CONTENTS </a:t>
            </a:r>
            <a:endParaRPr lang="en-GB" sz="2000" b="1" dirty="0"/>
          </a:p>
        </p:txBody>
      </p:sp>
      <p:sp>
        <p:nvSpPr>
          <p:cNvPr id="8" name="TextBox 7"/>
          <p:cNvSpPr txBox="1"/>
          <p:nvPr/>
        </p:nvSpPr>
        <p:spPr>
          <a:xfrm>
            <a:off x="2365976" y="1469583"/>
            <a:ext cx="3499248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>
                <a:latin typeface="Calibri" panose="020F0502020204030204" pitchFamily="34" charset="0"/>
                <a:cs typeface="Calibri" panose="020F0502020204030204" pitchFamily="34" charset="0"/>
              </a:rPr>
              <a:t>Acceptance</a:t>
            </a:r>
          </a:p>
          <a:p>
            <a:r>
              <a:rPr lang="en-GB" sz="2400" dirty="0" smtClean="0">
                <a:latin typeface="Calibri" panose="020F0502020204030204" pitchFamily="34" charset="0"/>
                <a:cs typeface="Calibri" panose="020F0502020204030204" pitchFamily="34" charset="0"/>
              </a:rPr>
              <a:t>Belonging</a:t>
            </a:r>
          </a:p>
          <a:p>
            <a:r>
              <a:rPr lang="en-GB" sz="2400" dirty="0" smtClean="0">
                <a:latin typeface="Calibri" panose="020F0502020204030204" pitchFamily="34" charset="0"/>
                <a:cs typeface="Calibri" panose="020F0502020204030204" pitchFamily="34" charset="0"/>
              </a:rPr>
              <a:t>Big Questions</a:t>
            </a:r>
          </a:p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Celebrations &amp; Festivals</a:t>
            </a:r>
          </a:p>
          <a:p>
            <a:r>
              <a:rPr lang="en-GB" sz="2400" dirty="0" smtClean="0">
                <a:latin typeface="Calibri" panose="020F0502020204030204" pitchFamily="34" charset="0"/>
                <a:cs typeface="Calibri" panose="020F0502020204030204" pitchFamily="34" charset="0"/>
              </a:rPr>
              <a:t>Community</a:t>
            </a:r>
            <a:endParaRPr lang="en-GB" sz="24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400" dirty="0" smtClean="0">
                <a:latin typeface="Calibri" panose="020F0502020204030204" pitchFamily="34" charset="0"/>
                <a:cs typeface="Calibri" panose="020F0502020204030204" pitchFamily="34" charset="0"/>
              </a:rPr>
              <a:t>Diversity/Respect</a:t>
            </a:r>
          </a:p>
          <a:p>
            <a:r>
              <a:rPr lang="en-GB" sz="2400" dirty="0" smtClean="0">
                <a:latin typeface="Calibri" panose="020F0502020204030204" pitchFamily="34" charset="0"/>
                <a:cs typeface="Calibri" panose="020F0502020204030204" pitchFamily="34" charset="0"/>
              </a:rPr>
              <a:t>Joy</a:t>
            </a:r>
            <a:endParaRPr lang="en-GB" sz="24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400" dirty="0" smtClean="0">
                <a:latin typeface="Calibri" panose="020F0502020204030204" pitchFamily="34" charset="0"/>
                <a:cs typeface="Calibri" panose="020F0502020204030204" pitchFamily="34" charset="0"/>
              </a:rPr>
              <a:t>Light</a:t>
            </a:r>
          </a:p>
          <a:p>
            <a:r>
              <a:rPr lang="en-GB" sz="2400" dirty="0" smtClean="0">
                <a:latin typeface="Calibri" panose="020F0502020204030204" pitchFamily="34" charset="0"/>
                <a:cs typeface="Calibri" panose="020F0502020204030204" pitchFamily="34" charset="0"/>
              </a:rPr>
              <a:t>Loss</a:t>
            </a:r>
            <a:endParaRPr lang="en-GB" sz="24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400" dirty="0" smtClean="0">
                <a:latin typeface="Calibri" panose="020F0502020204030204" pitchFamily="34" charset="0"/>
                <a:cs typeface="Calibri" panose="020F0502020204030204" pitchFamily="34" charset="0"/>
              </a:rPr>
              <a:t>Love </a:t>
            </a:r>
          </a:p>
          <a:p>
            <a:pPr algn="ctr"/>
            <a:endParaRPr lang="en-GB" sz="2400" dirty="0" smtClean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7221005" y="1600212"/>
            <a:ext cx="3499248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Our planet</a:t>
            </a:r>
          </a:p>
          <a:p>
            <a:r>
              <a:rPr lang="en-GB" sz="2400" dirty="0" smtClean="0">
                <a:latin typeface="Calibri" panose="020F0502020204030204" pitchFamily="34" charset="0"/>
                <a:cs typeface="Calibri" panose="020F0502020204030204" pitchFamily="34" charset="0"/>
              </a:rPr>
              <a:t>Relationships</a:t>
            </a:r>
            <a:endParaRPr lang="en-GB" sz="24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Rules</a:t>
            </a:r>
          </a:p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Sacrifice</a:t>
            </a:r>
          </a:p>
          <a:p>
            <a:r>
              <a:rPr lang="en-GB" sz="2400" dirty="0" smtClean="0">
                <a:latin typeface="Calibri" panose="020F0502020204030204" pitchFamily="34" charset="0"/>
                <a:cs typeface="Calibri" panose="020F0502020204030204" pitchFamily="34" charset="0"/>
              </a:rPr>
              <a:t>Special </a:t>
            </a:r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People </a:t>
            </a:r>
            <a:endParaRPr lang="en-GB" sz="2400" dirty="0" smtClean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1600" dirty="0" smtClean="0">
                <a:latin typeface="Calibri" panose="020F0502020204030204" pitchFamily="34" charset="0"/>
                <a:cs typeface="Calibri" panose="020F0502020204030204" pitchFamily="34" charset="0"/>
              </a:rPr>
              <a:t>(</a:t>
            </a:r>
            <a:r>
              <a:rPr lang="en-GB" sz="1600" dirty="0">
                <a:latin typeface="Calibri" panose="020F0502020204030204" pitchFamily="34" charset="0"/>
                <a:cs typeface="Calibri" panose="020F0502020204030204" pitchFamily="34" charset="0"/>
              </a:rPr>
              <a:t>including key religious figures or inspirational figures in a community)</a:t>
            </a:r>
          </a:p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Special </a:t>
            </a:r>
            <a:r>
              <a:rPr lang="en-GB" sz="2400" dirty="0" smtClean="0">
                <a:latin typeface="Calibri" panose="020F0502020204030204" pitchFamily="34" charset="0"/>
                <a:cs typeface="Calibri" panose="020F0502020204030204" pitchFamily="34" charset="0"/>
              </a:rPr>
              <a:t>opportunities</a:t>
            </a:r>
            <a:endParaRPr lang="en-GB" sz="24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400" dirty="0" smtClean="0">
                <a:latin typeface="Calibri" panose="020F0502020204030204" pitchFamily="34" charset="0"/>
                <a:cs typeface="Calibri" panose="020F0502020204030204" pitchFamily="34" charset="0"/>
              </a:rPr>
              <a:t>Stories from holy texts</a:t>
            </a:r>
          </a:p>
          <a:p>
            <a:pPr algn="ctr"/>
            <a:endParaRPr lang="en-GB" sz="2400" dirty="0" smtClean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38952" y="334129"/>
            <a:ext cx="1435100" cy="1447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466042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 txBox="1">
            <a:spLocks/>
          </p:cNvSpPr>
          <p:nvPr/>
        </p:nvSpPr>
        <p:spPr>
          <a:xfrm>
            <a:off x="1943100" y="877584"/>
            <a:ext cx="8610600" cy="12930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kern="1200" cap="all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dirty="0" smtClean="0"/>
              <a:t>Acceptance</a:t>
            </a:r>
            <a:endParaRPr lang="en-GB" dirty="0"/>
          </a:p>
        </p:txBody>
      </p:sp>
      <p:pic>
        <p:nvPicPr>
          <p:cNvPr id="3" name="Picture 2" descr="Image result for leaf book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60014" y="2170612"/>
            <a:ext cx="3376772" cy="289142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519649" y="5112175"/>
            <a:ext cx="1435100" cy="1447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253228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 txBox="1">
            <a:spLocks/>
          </p:cNvSpPr>
          <p:nvPr/>
        </p:nvSpPr>
        <p:spPr>
          <a:xfrm>
            <a:off x="1149974" y="221816"/>
            <a:ext cx="2184763" cy="45482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kern="1200" cap="all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sz="2000" dirty="0" smtClean="0"/>
              <a:t>acceptance</a:t>
            </a:r>
            <a:endParaRPr lang="en-GB" sz="2000" dirty="0"/>
          </a:p>
        </p:txBody>
      </p:sp>
      <p:pic>
        <p:nvPicPr>
          <p:cNvPr id="7" name="Picture 2" descr="Image result for leaf book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31482" y="557618"/>
            <a:ext cx="1523588" cy="13046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4" descr="Image result for mixed book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37815" y="540245"/>
            <a:ext cx="1625988" cy="13046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6" descr="https://images-na.ssl-images-amazon.com/images/I/61mkCdNb3xL._SY446_BO1,204,203,200_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48689" y="540245"/>
            <a:ext cx="1456027" cy="13046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12" descr="Image result for the society of distinguished lemmings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06409" y="2076894"/>
            <a:ext cx="1194277" cy="13922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2" descr="Image result for one world together book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95240" y="2076894"/>
            <a:ext cx="1214702" cy="13922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angle 1"/>
          <p:cNvSpPr/>
          <p:nvPr/>
        </p:nvSpPr>
        <p:spPr>
          <a:xfrm>
            <a:off x="163285" y="1592424"/>
            <a:ext cx="4219831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200" b="1" dirty="0" smtClean="0"/>
              <a:t>Leaf </a:t>
            </a:r>
            <a:r>
              <a:rPr lang="en-GB" sz="1200" dirty="0" smtClean="0"/>
              <a:t>by Sandra </a:t>
            </a:r>
            <a:r>
              <a:rPr lang="en-GB" sz="1200" dirty="0" err="1" smtClean="0"/>
              <a:t>Dieckmann</a:t>
            </a:r>
            <a:endParaRPr lang="en-GB" sz="1200" dirty="0" smtClean="0"/>
          </a:p>
          <a:p>
            <a:r>
              <a:rPr lang="en-GB" sz="1200" b="1" dirty="0" smtClean="0"/>
              <a:t>War Game </a:t>
            </a:r>
            <a:r>
              <a:rPr lang="en-GB" sz="1200" dirty="0" smtClean="0"/>
              <a:t>by Michael Foreman</a:t>
            </a:r>
          </a:p>
          <a:p>
            <a:r>
              <a:rPr lang="en-GB" sz="1200" b="1" dirty="0" smtClean="0"/>
              <a:t>Mixed</a:t>
            </a:r>
            <a:r>
              <a:rPr lang="en-GB" sz="1200" dirty="0" smtClean="0"/>
              <a:t> by </a:t>
            </a:r>
            <a:r>
              <a:rPr lang="en-GB" sz="1200" dirty="0" err="1" smtClean="0"/>
              <a:t>Arree</a:t>
            </a:r>
            <a:r>
              <a:rPr lang="en-GB" sz="1200" dirty="0" smtClean="0"/>
              <a:t> Chung</a:t>
            </a:r>
          </a:p>
          <a:p>
            <a:r>
              <a:rPr lang="en-GB" sz="1200" b="1" dirty="0" smtClean="0"/>
              <a:t>The </a:t>
            </a:r>
            <a:r>
              <a:rPr lang="en-GB" sz="1200" b="1" dirty="0" err="1" smtClean="0"/>
              <a:t>Smeds</a:t>
            </a:r>
            <a:r>
              <a:rPr lang="en-GB" sz="1200" b="1" dirty="0" smtClean="0"/>
              <a:t> and The </a:t>
            </a:r>
            <a:r>
              <a:rPr lang="en-GB" sz="1200" b="1" dirty="0" err="1" smtClean="0"/>
              <a:t>Smoos</a:t>
            </a:r>
            <a:r>
              <a:rPr lang="en-GB" sz="1200" b="1" dirty="0" smtClean="0"/>
              <a:t> </a:t>
            </a:r>
            <a:r>
              <a:rPr lang="en-GB" sz="1200" dirty="0" smtClean="0"/>
              <a:t>by Julia Donaldson &amp; Axel </a:t>
            </a:r>
            <a:r>
              <a:rPr lang="en-GB" sz="1200" dirty="0" err="1" smtClean="0"/>
              <a:t>Scheffler</a:t>
            </a:r>
            <a:endParaRPr lang="en-GB" sz="1200" dirty="0" smtClean="0"/>
          </a:p>
          <a:p>
            <a:r>
              <a:rPr lang="en-GB" sz="1200" b="1" dirty="0" smtClean="0"/>
              <a:t>Hue Boy </a:t>
            </a:r>
            <a:r>
              <a:rPr lang="en-GB" sz="1200" dirty="0" smtClean="0"/>
              <a:t>by Rita Phillips Mitchell &amp; Caroline Birch</a:t>
            </a:r>
          </a:p>
          <a:p>
            <a:r>
              <a:rPr lang="en-GB" sz="1200" b="1" dirty="0" smtClean="0"/>
              <a:t>The Society of Distinguished Lemmings: In a society of lemmings, can a bear ever belong? </a:t>
            </a:r>
            <a:r>
              <a:rPr lang="en-GB" sz="1200" dirty="0" smtClean="0"/>
              <a:t>by Julie </a:t>
            </a:r>
            <a:r>
              <a:rPr lang="en-GB" sz="1200" dirty="0" err="1" smtClean="0"/>
              <a:t>Colombet</a:t>
            </a:r>
            <a:endParaRPr lang="en-GB" sz="1200" dirty="0" smtClean="0"/>
          </a:p>
          <a:p>
            <a:r>
              <a:rPr lang="en-GB" sz="1200" b="1" dirty="0" smtClean="0"/>
              <a:t>One World Together </a:t>
            </a:r>
            <a:r>
              <a:rPr lang="en-GB" sz="1200" dirty="0" smtClean="0"/>
              <a:t>by Catherine &amp; Laurence </a:t>
            </a:r>
            <a:r>
              <a:rPr lang="en-GB" sz="1200" dirty="0" err="1" smtClean="0"/>
              <a:t>Anholt</a:t>
            </a:r>
            <a:endParaRPr lang="en-GB" sz="1200" dirty="0" smtClean="0"/>
          </a:p>
          <a:p>
            <a:r>
              <a:rPr lang="en-GB" sz="1200" b="1" dirty="0" smtClean="0"/>
              <a:t>Green Lizards and Red Rectangles and the Blue Ball: A Story of Living in Harmony </a:t>
            </a:r>
            <a:r>
              <a:rPr lang="en-GB" sz="1200" dirty="0" smtClean="0"/>
              <a:t>by Steve Antony</a:t>
            </a:r>
          </a:p>
          <a:p>
            <a:r>
              <a:rPr lang="en-GB" sz="1200" b="1" dirty="0"/>
              <a:t>The Day You Begin </a:t>
            </a:r>
            <a:r>
              <a:rPr lang="en-GB" sz="1200" dirty="0"/>
              <a:t>by Jacqueline Woodson &amp; Rafael Lopez (USA</a:t>
            </a:r>
            <a:r>
              <a:rPr lang="en-GB" sz="1200" dirty="0" smtClean="0"/>
              <a:t>)</a:t>
            </a:r>
          </a:p>
          <a:p>
            <a:r>
              <a:rPr lang="en-GB" sz="1200" b="1" dirty="0" smtClean="0"/>
              <a:t>There’s Room for Everyone </a:t>
            </a:r>
            <a:r>
              <a:rPr lang="en-GB" sz="1200" dirty="0" smtClean="0"/>
              <a:t>by Anahita </a:t>
            </a:r>
            <a:r>
              <a:rPr lang="en-GB" sz="1200" dirty="0" err="1" smtClean="0"/>
              <a:t>Teymorian</a:t>
            </a:r>
            <a:endParaRPr lang="en-GB" sz="1200" dirty="0" smtClean="0"/>
          </a:p>
          <a:p>
            <a:r>
              <a:rPr lang="en-GB" sz="1200" b="1" dirty="0"/>
              <a:t>Inch &amp; Grub: A Story of Cavemen </a:t>
            </a:r>
            <a:r>
              <a:rPr lang="en-GB" sz="1200" dirty="0"/>
              <a:t>by Alastair Chisholm &amp; David </a:t>
            </a:r>
            <a:r>
              <a:rPr lang="en-GB" sz="1200" dirty="0" smtClean="0"/>
              <a:t>Roberts</a:t>
            </a:r>
          </a:p>
          <a:p>
            <a:r>
              <a:rPr lang="en-GB" sz="1200" b="1" dirty="0"/>
              <a:t>Drawn Together </a:t>
            </a:r>
            <a:r>
              <a:rPr lang="en-GB" sz="1200" dirty="0"/>
              <a:t>by Minh Le &amp; Dan </a:t>
            </a:r>
            <a:r>
              <a:rPr lang="en-GB" sz="1200" dirty="0" err="1" smtClean="0"/>
              <a:t>Santat</a:t>
            </a:r>
            <a:endParaRPr lang="en-GB" sz="1200" dirty="0" smtClean="0"/>
          </a:p>
          <a:p>
            <a:r>
              <a:rPr lang="en-GB" sz="1200" b="1" dirty="0"/>
              <a:t>Quill Soup </a:t>
            </a:r>
            <a:r>
              <a:rPr lang="en-GB" sz="1200" dirty="0"/>
              <a:t>by Alan Durant &amp; Dale </a:t>
            </a:r>
            <a:r>
              <a:rPr lang="en-GB" sz="1200" dirty="0" err="1"/>
              <a:t>Blankenaar</a:t>
            </a:r>
            <a:endParaRPr lang="en-GB" sz="1200" dirty="0"/>
          </a:p>
          <a:p>
            <a:r>
              <a:rPr lang="en-GB" sz="1200" b="1" dirty="0"/>
              <a:t>All Are Welcome </a:t>
            </a:r>
            <a:r>
              <a:rPr lang="en-GB" sz="1200" dirty="0"/>
              <a:t>by Alexandra </a:t>
            </a:r>
            <a:r>
              <a:rPr lang="en-GB" sz="1200" dirty="0" err="1"/>
              <a:t>Penfold</a:t>
            </a:r>
            <a:r>
              <a:rPr lang="en-GB" sz="1200" dirty="0"/>
              <a:t> &amp; Suzanne </a:t>
            </a:r>
            <a:r>
              <a:rPr lang="en-GB" sz="1200" dirty="0" smtClean="0"/>
              <a:t>Kaufman</a:t>
            </a:r>
          </a:p>
          <a:p>
            <a:r>
              <a:rPr lang="en-GB" sz="1200" dirty="0" smtClean="0"/>
              <a:t>Amazing Grace by Mary Hoffman &amp; Caroline </a:t>
            </a:r>
            <a:r>
              <a:rPr lang="en-GB" sz="1200" dirty="0" err="1" smtClean="0"/>
              <a:t>Binch</a:t>
            </a:r>
            <a:endParaRPr lang="en-GB" sz="1200" dirty="0" smtClean="0"/>
          </a:p>
          <a:p>
            <a:r>
              <a:rPr lang="en-GB" sz="1200" b="1" dirty="0"/>
              <a:t>The Day War Came </a:t>
            </a:r>
            <a:r>
              <a:rPr lang="en-GB" sz="1200" dirty="0"/>
              <a:t>by Nicole Davies &amp; Rebecca </a:t>
            </a:r>
            <a:r>
              <a:rPr lang="en-GB" sz="1200" dirty="0" smtClean="0"/>
              <a:t>Cobb</a:t>
            </a:r>
          </a:p>
          <a:p>
            <a:r>
              <a:rPr lang="en-GB" sz="1200" b="1" dirty="0" smtClean="0"/>
              <a:t>Julian is a Mermaid </a:t>
            </a:r>
            <a:r>
              <a:rPr lang="en-GB" sz="1200" dirty="0" smtClean="0"/>
              <a:t>by Jessica Love</a:t>
            </a:r>
          </a:p>
          <a:p>
            <a:r>
              <a:rPr lang="en-GB" sz="1200" b="1" dirty="0" smtClean="0"/>
              <a:t>The New Girl </a:t>
            </a:r>
            <a:r>
              <a:rPr lang="en-GB" sz="1200" dirty="0" smtClean="0"/>
              <a:t>by Nicola Davies &amp; Cathy Fisher</a:t>
            </a:r>
            <a:endParaRPr lang="en-GB" sz="1200" dirty="0"/>
          </a:p>
          <a:p>
            <a:endParaRPr lang="en-GB" sz="1200" dirty="0"/>
          </a:p>
          <a:p>
            <a:endParaRPr lang="en-GB" sz="1200" dirty="0" smtClean="0"/>
          </a:p>
          <a:p>
            <a:endParaRPr lang="en-GB" sz="1200" dirty="0"/>
          </a:p>
        </p:txBody>
      </p:sp>
      <p:pic>
        <p:nvPicPr>
          <p:cNvPr id="12" name="Picture 8" descr="Image result for war game michael foreman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60260" y="540245"/>
            <a:ext cx="1767345" cy="13219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12" descr="Image result for leaf book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3285" y="142047"/>
            <a:ext cx="1169126" cy="100108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Image result for beegu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65562" y="2076894"/>
            <a:ext cx="1549618" cy="13922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26" descr="Image result for green lizard red rectangles and a blue ball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90091" y="2045744"/>
            <a:ext cx="1414625" cy="14405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24" descr="Image result for theres room for everyone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00964" y="3703010"/>
            <a:ext cx="1410600" cy="14504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16" descr="Image result for inch and grub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44060" y="3701179"/>
            <a:ext cx="1241353" cy="14405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20" descr="Image result for drawn together book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33395" y="3706849"/>
            <a:ext cx="1115294" cy="14428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6" descr="Image result for quill soup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39755" y="3711114"/>
            <a:ext cx="1264961" cy="14504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12" descr="Image result for all are welcome"/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31482" y="5339375"/>
            <a:ext cx="1230058" cy="12300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10" descr="Image result for the day war came"/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12812" y="5373783"/>
            <a:ext cx="1464766" cy="12274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4" name="Picture 2" descr="Image result for julian is a mermaid"/>
          <p:cNvPicPr>
            <a:picLocks noChangeAspect="1" noChangeArrowheads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12181" y="5371198"/>
            <a:ext cx="1336508" cy="12310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Image result for the new girl nicola davies"/>
          <p:cNvPicPr>
            <a:picLocks noChangeAspect="1" noChangeArrowheads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73667" y="5371198"/>
            <a:ext cx="1231049" cy="12310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Picture 16" descr="Day You Begin, The: Amazon.co.uk: Jacqueline Woodson: Books"/>
          <p:cNvPicPr>
            <a:picLocks noChangeAspect="1" noChangeArrowheads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31482" y="3701179"/>
            <a:ext cx="1239664" cy="14405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Image result for amazing grace book"/>
          <p:cNvPicPr>
            <a:picLocks noChangeAspect="1" noChangeArrowheads="1"/>
          </p:cNvPicPr>
          <p:nvPr/>
        </p:nvPicPr>
        <p:blipFill>
          <a:blip r:embed="rId2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00964" y="5371198"/>
            <a:ext cx="965436" cy="12300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2" name="Picture 10" descr="Image result for hue boy"/>
          <p:cNvPicPr>
            <a:picLocks noChangeAspect="1" noChangeArrowheads="1"/>
          </p:cNvPicPr>
          <p:nvPr/>
        </p:nvPicPr>
        <p:blipFill>
          <a:blip r:embed="rId2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31482" y="2076894"/>
            <a:ext cx="1080374" cy="13922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3283084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 txBox="1">
            <a:spLocks/>
          </p:cNvSpPr>
          <p:nvPr/>
        </p:nvSpPr>
        <p:spPr>
          <a:xfrm>
            <a:off x="1149974" y="221816"/>
            <a:ext cx="2184763" cy="45482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kern="1200" cap="all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sz="2000" dirty="0" smtClean="0"/>
              <a:t>acceptance</a:t>
            </a:r>
            <a:endParaRPr lang="en-GB" sz="2000" dirty="0"/>
          </a:p>
        </p:txBody>
      </p:sp>
      <p:sp>
        <p:nvSpPr>
          <p:cNvPr id="2" name="Rectangle 1"/>
          <p:cNvSpPr/>
          <p:nvPr/>
        </p:nvSpPr>
        <p:spPr>
          <a:xfrm>
            <a:off x="163285" y="1592424"/>
            <a:ext cx="4219831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200" b="1" dirty="0" smtClean="0"/>
              <a:t>Giraffes Can’t Dance </a:t>
            </a:r>
            <a:r>
              <a:rPr lang="en-GB" sz="1200" dirty="0" smtClean="0"/>
              <a:t>by Giles </a:t>
            </a:r>
            <a:r>
              <a:rPr lang="en-GB" sz="1200" dirty="0" err="1" smtClean="0"/>
              <a:t>Andreae</a:t>
            </a:r>
            <a:r>
              <a:rPr lang="en-GB" sz="1200" dirty="0" smtClean="0"/>
              <a:t> &amp; Guy Parker-Rees</a:t>
            </a:r>
          </a:p>
          <a:p>
            <a:r>
              <a:rPr lang="en-GB" sz="1200" b="1" dirty="0" smtClean="0"/>
              <a:t>The Tale of Gilbert Alexander Pig </a:t>
            </a:r>
            <a:r>
              <a:rPr lang="en-GB" sz="1200" dirty="0" smtClean="0"/>
              <a:t>by Gael </a:t>
            </a:r>
            <a:r>
              <a:rPr lang="en-GB" sz="1200" dirty="0" err="1" smtClean="0"/>
              <a:t>Cresp</a:t>
            </a:r>
            <a:r>
              <a:rPr lang="en-GB" sz="1200" dirty="0" smtClean="0"/>
              <a:t> &amp; </a:t>
            </a:r>
            <a:r>
              <a:rPr lang="en-GB" sz="1200" dirty="0"/>
              <a:t>D</a:t>
            </a:r>
            <a:r>
              <a:rPr lang="en-GB" sz="1200" dirty="0" smtClean="0"/>
              <a:t>avid Cox</a:t>
            </a:r>
            <a:endParaRPr lang="en-GB" sz="1200" dirty="0"/>
          </a:p>
          <a:p>
            <a:endParaRPr lang="en-GB" sz="1200" dirty="0" smtClean="0"/>
          </a:p>
          <a:p>
            <a:endParaRPr lang="en-GB" sz="1200" dirty="0"/>
          </a:p>
        </p:txBody>
      </p:sp>
      <p:pic>
        <p:nvPicPr>
          <p:cNvPr id="13" name="Picture 12" descr="Image result for leaf book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3285" y="142047"/>
            <a:ext cx="1169126" cy="100108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434" name="Picture 2" descr="Image result for giraffes cant dance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49980" y="569067"/>
            <a:ext cx="1239649" cy="15247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436" name="Picture 4" descr="Image result for the tales of gilbert alexander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82925" y="569067"/>
            <a:ext cx="1138762" cy="15247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8706603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 txBox="1">
            <a:spLocks/>
          </p:cNvSpPr>
          <p:nvPr/>
        </p:nvSpPr>
        <p:spPr>
          <a:xfrm>
            <a:off x="1943100" y="877584"/>
            <a:ext cx="8610600" cy="12930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kern="1200" cap="all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dirty="0" smtClean="0"/>
              <a:t>BELONGING</a:t>
            </a:r>
            <a:endParaRPr lang="en-GB" dirty="0"/>
          </a:p>
        </p:txBody>
      </p:sp>
      <p:pic>
        <p:nvPicPr>
          <p:cNvPr id="3" name="Picture 12" descr="Image result for all are welcome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22993" y="2170612"/>
            <a:ext cx="3250814" cy="325081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452797" y="5145588"/>
            <a:ext cx="1435100" cy="1447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755034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 txBox="1">
            <a:spLocks/>
          </p:cNvSpPr>
          <p:nvPr/>
        </p:nvSpPr>
        <p:spPr>
          <a:xfrm>
            <a:off x="1149974" y="221816"/>
            <a:ext cx="2184763" cy="45482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kern="1200" cap="all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sz="2000" dirty="0" smtClean="0"/>
              <a:t>belonging</a:t>
            </a:r>
            <a:endParaRPr lang="en-GB" sz="2000" dirty="0"/>
          </a:p>
        </p:txBody>
      </p:sp>
      <p:sp>
        <p:nvSpPr>
          <p:cNvPr id="6" name="TextBox 5"/>
          <p:cNvSpPr txBox="1"/>
          <p:nvPr/>
        </p:nvSpPr>
        <p:spPr>
          <a:xfrm>
            <a:off x="185071" y="1466012"/>
            <a:ext cx="4435724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b="1" dirty="0" smtClean="0"/>
              <a:t>All </a:t>
            </a:r>
            <a:r>
              <a:rPr lang="en-GB" sz="1200" b="1" dirty="0"/>
              <a:t>Are Welcome </a:t>
            </a:r>
            <a:r>
              <a:rPr lang="en-GB" sz="1200" dirty="0"/>
              <a:t>by Alexandra </a:t>
            </a:r>
            <a:r>
              <a:rPr lang="en-GB" sz="1200" dirty="0" err="1"/>
              <a:t>Penfold</a:t>
            </a:r>
            <a:r>
              <a:rPr lang="en-GB" sz="1200" dirty="0"/>
              <a:t> &amp; Suzanne </a:t>
            </a:r>
            <a:r>
              <a:rPr lang="en-GB" sz="1200" dirty="0" smtClean="0"/>
              <a:t>Kaufman</a:t>
            </a:r>
          </a:p>
          <a:p>
            <a:r>
              <a:rPr lang="en-GB" sz="1200" b="1" dirty="0" smtClean="0"/>
              <a:t>Where’s My Darling Daughter? </a:t>
            </a:r>
            <a:r>
              <a:rPr lang="en-GB" sz="1200" dirty="0" smtClean="0"/>
              <a:t>by </a:t>
            </a:r>
            <a:r>
              <a:rPr lang="en-GB" sz="1200" dirty="0" err="1" smtClean="0"/>
              <a:t>Mij</a:t>
            </a:r>
            <a:r>
              <a:rPr lang="en-GB" sz="1200" dirty="0" smtClean="0"/>
              <a:t> Kelly &amp; Katherine McEwan</a:t>
            </a:r>
          </a:p>
          <a:p>
            <a:r>
              <a:rPr lang="en-GB" sz="1200" b="1" dirty="0"/>
              <a:t>The Name Jar </a:t>
            </a:r>
            <a:r>
              <a:rPr lang="en-GB" sz="1200" dirty="0"/>
              <a:t>by </a:t>
            </a:r>
            <a:r>
              <a:rPr lang="en-GB" sz="1200" dirty="0" err="1"/>
              <a:t>Yangsook</a:t>
            </a:r>
            <a:r>
              <a:rPr lang="en-GB" sz="1200" dirty="0"/>
              <a:t> </a:t>
            </a:r>
            <a:r>
              <a:rPr lang="en-GB" sz="1200" dirty="0" smtClean="0"/>
              <a:t>Choi</a:t>
            </a:r>
          </a:p>
          <a:p>
            <a:r>
              <a:rPr lang="en-GB" sz="1200" b="1" dirty="0"/>
              <a:t>One World Together </a:t>
            </a:r>
            <a:r>
              <a:rPr lang="en-GB" sz="1200" dirty="0"/>
              <a:t>by Catherine &amp; Laurence </a:t>
            </a:r>
            <a:r>
              <a:rPr lang="en-GB" sz="1200" dirty="0" err="1" smtClean="0"/>
              <a:t>Anholt</a:t>
            </a:r>
            <a:endParaRPr lang="en-GB" sz="1200" dirty="0" smtClean="0"/>
          </a:p>
          <a:p>
            <a:r>
              <a:rPr lang="en-GB" sz="1200" b="1" dirty="0" smtClean="0"/>
              <a:t>Your Place in the Universe </a:t>
            </a:r>
            <a:r>
              <a:rPr lang="en-GB" sz="1200" dirty="0" smtClean="0"/>
              <a:t>by Jason Chin</a:t>
            </a:r>
          </a:p>
          <a:p>
            <a:r>
              <a:rPr lang="en-GB" sz="1200" b="1" dirty="0" smtClean="0"/>
              <a:t>Migrations: Open Hearts Open Borders </a:t>
            </a:r>
            <a:r>
              <a:rPr lang="en-GB" sz="1200" dirty="0" smtClean="0"/>
              <a:t>by numerous </a:t>
            </a:r>
          </a:p>
          <a:p>
            <a:r>
              <a:rPr lang="en-GB" sz="1200" b="1" dirty="0"/>
              <a:t>Flock</a:t>
            </a:r>
            <a:r>
              <a:rPr lang="en-GB" sz="1200" dirty="0"/>
              <a:t> by Gemma </a:t>
            </a:r>
            <a:r>
              <a:rPr lang="en-GB" sz="1200" dirty="0" err="1" smtClean="0"/>
              <a:t>Koomen</a:t>
            </a:r>
            <a:endParaRPr lang="en-GB" sz="1200" dirty="0" smtClean="0"/>
          </a:p>
          <a:p>
            <a:r>
              <a:rPr lang="en-GB" sz="1200" b="1" dirty="0" smtClean="0"/>
              <a:t>No Matter What </a:t>
            </a:r>
            <a:r>
              <a:rPr lang="en-GB" sz="1200" dirty="0" smtClean="0"/>
              <a:t>by Debi </a:t>
            </a:r>
            <a:r>
              <a:rPr lang="en-GB" sz="1200" dirty="0" err="1" smtClean="0"/>
              <a:t>Gliori</a:t>
            </a:r>
            <a:endParaRPr lang="en-GB" sz="1200" dirty="0" smtClean="0"/>
          </a:p>
          <a:p>
            <a:r>
              <a:rPr lang="en-GB" sz="1200" b="1" dirty="0" smtClean="0"/>
              <a:t>John Brown, Rose and the Midnight Cat </a:t>
            </a:r>
            <a:r>
              <a:rPr lang="en-GB" sz="1200" dirty="0" smtClean="0"/>
              <a:t>by Jenny Wagner &amp; Ron Brooks</a:t>
            </a:r>
            <a:endParaRPr lang="en-GB" sz="1200" dirty="0"/>
          </a:p>
          <a:p>
            <a:r>
              <a:rPr lang="en-GB" sz="1200" b="1" dirty="0" smtClean="0"/>
              <a:t>Amazing Grace </a:t>
            </a:r>
            <a:r>
              <a:rPr lang="en-GB" sz="1200" dirty="0" smtClean="0"/>
              <a:t>by Mary Hoffman &amp; Caroline Birch</a:t>
            </a:r>
          </a:p>
          <a:p>
            <a:r>
              <a:rPr lang="en-GB" sz="1200" b="1" dirty="0" smtClean="0"/>
              <a:t>Stepping Stones: A Refugee Family’s Journey </a:t>
            </a:r>
            <a:r>
              <a:rPr lang="en-GB" sz="1200" dirty="0" smtClean="0"/>
              <a:t>by </a:t>
            </a:r>
            <a:r>
              <a:rPr lang="en-GB" sz="1200" dirty="0" err="1" smtClean="0"/>
              <a:t>Margriet</a:t>
            </a:r>
            <a:r>
              <a:rPr lang="en-GB" sz="1200" dirty="0" smtClean="0"/>
              <a:t> </a:t>
            </a:r>
            <a:r>
              <a:rPr lang="en-GB" sz="1200" dirty="0" err="1" smtClean="0"/>
              <a:t>Ruurs</a:t>
            </a:r>
            <a:r>
              <a:rPr lang="en-GB" sz="1200" dirty="0" smtClean="0"/>
              <a:t> &amp; Nizar Ali </a:t>
            </a:r>
            <a:r>
              <a:rPr lang="en-GB" sz="1200" dirty="0" err="1" smtClean="0"/>
              <a:t>Badr</a:t>
            </a:r>
            <a:endParaRPr lang="en-GB" sz="1200" dirty="0" smtClean="0"/>
          </a:p>
          <a:p>
            <a:r>
              <a:rPr lang="en-GB" sz="1200" b="1" dirty="0" smtClean="0"/>
              <a:t>Refugees</a:t>
            </a:r>
            <a:r>
              <a:rPr lang="en-GB" sz="1200" dirty="0" smtClean="0"/>
              <a:t> by Brian Bilston &amp; Jose </a:t>
            </a:r>
            <a:r>
              <a:rPr lang="en-GB" sz="1200" dirty="0" err="1" smtClean="0"/>
              <a:t>Sanabria</a:t>
            </a:r>
            <a:endParaRPr lang="en-GB" sz="1200" dirty="0" smtClean="0"/>
          </a:p>
          <a:p>
            <a:r>
              <a:rPr lang="en-GB" sz="1200" b="1" dirty="0" smtClean="0"/>
              <a:t>My Name Is Not Refugee</a:t>
            </a:r>
            <a:r>
              <a:rPr lang="en-GB" sz="1200" dirty="0" smtClean="0"/>
              <a:t> by Kate Milner</a:t>
            </a:r>
          </a:p>
          <a:p>
            <a:r>
              <a:rPr lang="en-GB" sz="1200" b="1" dirty="0" smtClean="0"/>
              <a:t>Wisp: A Story of Hope </a:t>
            </a:r>
            <a:r>
              <a:rPr lang="en-GB" sz="1200" dirty="0" smtClean="0"/>
              <a:t>by </a:t>
            </a:r>
            <a:r>
              <a:rPr lang="en-GB" sz="1200" dirty="0" err="1" smtClean="0"/>
              <a:t>Zana</a:t>
            </a:r>
            <a:r>
              <a:rPr lang="en-GB" sz="1200" dirty="0" smtClean="0"/>
              <a:t> </a:t>
            </a:r>
            <a:r>
              <a:rPr lang="en-GB" sz="1200" dirty="0" err="1" smtClean="0"/>
              <a:t>Fraillon</a:t>
            </a:r>
            <a:r>
              <a:rPr lang="en-GB" sz="1200" dirty="0" smtClean="0"/>
              <a:t> &amp; Grahame Baker-Smith</a:t>
            </a:r>
          </a:p>
          <a:p>
            <a:r>
              <a:rPr lang="en-GB" sz="1200" b="1" dirty="0" smtClean="0"/>
              <a:t>What is a Refugee? </a:t>
            </a:r>
            <a:r>
              <a:rPr lang="en-GB" sz="1200" dirty="0" smtClean="0"/>
              <a:t>By Elise Gravel</a:t>
            </a:r>
          </a:p>
          <a:p>
            <a:r>
              <a:rPr lang="en-GB" sz="1200" b="1" dirty="0" smtClean="0"/>
              <a:t>The Journey </a:t>
            </a:r>
            <a:r>
              <a:rPr lang="en-GB" sz="1200" dirty="0" smtClean="0"/>
              <a:t>by Francesca </a:t>
            </a:r>
            <a:r>
              <a:rPr lang="en-GB" sz="1200" dirty="0" err="1" smtClean="0"/>
              <a:t>Sanna</a:t>
            </a:r>
            <a:endParaRPr lang="en-GB" sz="1200" dirty="0" smtClean="0"/>
          </a:p>
          <a:p>
            <a:r>
              <a:rPr lang="en-GB" sz="1200" b="1" dirty="0" smtClean="0"/>
              <a:t>The Little Refugee </a:t>
            </a:r>
            <a:r>
              <a:rPr lang="en-GB" sz="1200" dirty="0" smtClean="0"/>
              <a:t>by </a:t>
            </a:r>
            <a:r>
              <a:rPr lang="en-GB" sz="1200" dirty="0" err="1" smtClean="0"/>
              <a:t>Anh</a:t>
            </a:r>
            <a:r>
              <a:rPr lang="en-GB" sz="1200" dirty="0" smtClean="0"/>
              <a:t> Do, Suzanne Do &amp; Bruce Whatley</a:t>
            </a:r>
          </a:p>
          <a:p>
            <a:r>
              <a:rPr lang="en-GB" sz="1200" b="1" dirty="0" smtClean="0"/>
              <a:t>A Different Pond </a:t>
            </a:r>
            <a:r>
              <a:rPr lang="en-GB" sz="1200" dirty="0" smtClean="0"/>
              <a:t>by </a:t>
            </a:r>
            <a:r>
              <a:rPr lang="en-GB" sz="1200" dirty="0" err="1" smtClean="0"/>
              <a:t>Bao</a:t>
            </a:r>
            <a:r>
              <a:rPr lang="en-GB" sz="1200" dirty="0" smtClean="0"/>
              <a:t> Phi &amp; </a:t>
            </a:r>
            <a:r>
              <a:rPr lang="en-GB" sz="1200" dirty="0" err="1" smtClean="0"/>
              <a:t>Thi</a:t>
            </a:r>
            <a:r>
              <a:rPr lang="en-GB" sz="1200" dirty="0" smtClean="0"/>
              <a:t> Bui</a:t>
            </a:r>
          </a:p>
          <a:p>
            <a:r>
              <a:rPr lang="en-GB" sz="1200" b="1" dirty="0" smtClean="0"/>
              <a:t>The Day War Came </a:t>
            </a:r>
            <a:r>
              <a:rPr lang="en-GB" sz="1200" dirty="0" smtClean="0"/>
              <a:t>by Nicola Davies &amp; Rebecca Cobb</a:t>
            </a:r>
            <a:endParaRPr lang="en-GB" sz="1200" dirty="0"/>
          </a:p>
          <a:p>
            <a:endParaRPr lang="en-GB" sz="1200" dirty="0"/>
          </a:p>
          <a:p>
            <a:endParaRPr lang="en-GB" sz="1200" dirty="0"/>
          </a:p>
          <a:p>
            <a:endParaRPr lang="en-GB" sz="1200" dirty="0"/>
          </a:p>
        </p:txBody>
      </p:sp>
      <p:pic>
        <p:nvPicPr>
          <p:cNvPr id="7" name="Picture 12" descr="Image result for all are welcome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5142" y="582512"/>
            <a:ext cx="1405872" cy="14058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10" descr="Image result for the name jar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90196" y="582512"/>
            <a:ext cx="1087509" cy="14058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 descr="Image result for one world together book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20200" y="582512"/>
            <a:ext cx="1226601" cy="14058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12" descr="Image result for all are welcome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404" y="137957"/>
            <a:ext cx="1077370" cy="107737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Image result for your place in the universe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29164" y="582512"/>
            <a:ext cx="1405873" cy="14058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Image result for migrations open hearts open borders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5142" y="2089081"/>
            <a:ext cx="1743918" cy="12811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24" descr="The Tree Keepers: Flock: Amazon.co.uk: Koomen, Gemma ...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67141" y="2089080"/>
            <a:ext cx="1063941" cy="12811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Image result for no matter what book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30057" y="2089079"/>
            <a:ext cx="1006971" cy="12811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Image result for john brown rose and the midnight cat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55302" y="2089080"/>
            <a:ext cx="1268322" cy="12811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Image result for amazing grace book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23142" y="2089080"/>
            <a:ext cx="1011895" cy="12811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Image result for wheres my darling daughter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26103" y="582512"/>
            <a:ext cx="1414771" cy="14058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Stepping Stones: A Refugee Family's Journey: Amazon.co.uk: Ruurs, Margriet:  Books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5142" y="3582137"/>
            <a:ext cx="1743918" cy="13884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Refugees by Brian Bilston – Book Monitor – books from across the world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3424" y="3582137"/>
            <a:ext cx="1133490" cy="13884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STAND WITH REFUGEES"/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31279" y="3582137"/>
            <a:ext cx="1440821" cy="13884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8" name="Picture 10" descr="Wisp: A Story of Hope: Amazon.co.uk: Fraillon, Zana, Baker Smith, Grahame:  Books"/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17431" y="3582137"/>
            <a:ext cx="1144064" cy="13884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0" name="Picture 12" descr="Children's Books Exploring the Refugee Crisis"/>
          <p:cNvPicPr>
            <a:picLocks noChangeAspect="1" noChangeArrowheads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3279" y="5182488"/>
            <a:ext cx="1983861" cy="14863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2" name="Picture 14" descr="Books to Help Kids Understand What It's Like to Be a Refugee | Brightly"/>
          <p:cNvPicPr>
            <a:picLocks noChangeAspect="1" noChangeArrowheads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21209" y="3582138"/>
            <a:ext cx="1113828" cy="13884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4" name="Picture 16" descr="The Little Refugee - Anh Do and Suzanne Do, illustrated by Bruce Whatley -  9781742378329 - Allen &amp; Unwin - Australia"/>
          <p:cNvPicPr>
            <a:picLocks noChangeAspect="1" noChangeArrowheads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33488" y="5182488"/>
            <a:ext cx="1227997" cy="14863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6" name="Picture 18" descr="11 Children's Books about Immigrants and Refugees - The Barefoot Mommy"/>
          <p:cNvPicPr>
            <a:picLocks noChangeAspect="1" noChangeArrowheads="1"/>
          </p:cNvPicPr>
          <p:nvPr/>
        </p:nvPicPr>
        <p:blipFill>
          <a:blip r:embed="rId2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00272" y="5182488"/>
            <a:ext cx="1221796" cy="14863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8" name="Picture 20" descr="The Day War Came by Nicola Davies: 9781536215939 | PenguinRandomHouse.com:  Books"/>
          <p:cNvPicPr>
            <a:picLocks noChangeAspect="1" noChangeArrowheads="1"/>
          </p:cNvPicPr>
          <p:nvPr/>
        </p:nvPicPr>
        <p:blipFill>
          <a:blip r:embed="rId2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60855" y="5182488"/>
            <a:ext cx="1774182" cy="14863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7841052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 txBox="1">
            <a:spLocks/>
          </p:cNvSpPr>
          <p:nvPr/>
        </p:nvSpPr>
        <p:spPr>
          <a:xfrm>
            <a:off x="1149974" y="221816"/>
            <a:ext cx="2184763" cy="45482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kern="1200" cap="all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sz="2000" dirty="0" smtClean="0"/>
              <a:t>belonging</a:t>
            </a:r>
            <a:endParaRPr lang="en-GB" sz="2000" dirty="0"/>
          </a:p>
        </p:txBody>
      </p:sp>
      <p:sp>
        <p:nvSpPr>
          <p:cNvPr id="6" name="TextBox 5"/>
          <p:cNvSpPr txBox="1"/>
          <p:nvPr/>
        </p:nvSpPr>
        <p:spPr>
          <a:xfrm>
            <a:off x="185071" y="1466012"/>
            <a:ext cx="3877478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b="1" dirty="0" smtClean="0"/>
              <a:t>The Arrival </a:t>
            </a:r>
            <a:r>
              <a:rPr lang="en-GB" sz="1200" dirty="0" smtClean="0"/>
              <a:t>by Shaun Tan</a:t>
            </a:r>
          </a:p>
          <a:p>
            <a:r>
              <a:rPr lang="en-GB" sz="1200" b="1" dirty="0" smtClean="0"/>
              <a:t>Carmela Full of Wishes </a:t>
            </a:r>
            <a:r>
              <a:rPr lang="en-GB" sz="1200" dirty="0" smtClean="0"/>
              <a:t>by Matt De La Pena &amp; Christian Robinson</a:t>
            </a:r>
            <a:endParaRPr lang="en-GB" sz="1200" dirty="0"/>
          </a:p>
          <a:p>
            <a:r>
              <a:rPr lang="en-GB" sz="1200" b="1" dirty="0" err="1" smtClean="0"/>
              <a:t>Azzi</a:t>
            </a:r>
            <a:r>
              <a:rPr lang="en-GB" sz="1200" b="1" dirty="0" smtClean="0"/>
              <a:t> In Between </a:t>
            </a:r>
            <a:r>
              <a:rPr lang="en-GB" sz="1200" dirty="0" smtClean="0"/>
              <a:t>by Sarah Garland</a:t>
            </a:r>
          </a:p>
          <a:p>
            <a:r>
              <a:rPr lang="en-GB" sz="1200" b="1" dirty="0" smtClean="0"/>
              <a:t>The Colour of Home </a:t>
            </a:r>
            <a:r>
              <a:rPr lang="en-GB" sz="1200" dirty="0" smtClean="0"/>
              <a:t>by Mary Hoffman &amp; Karin </a:t>
            </a:r>
            <a:r>
              <a:rPr lang="en-GB" sz="1200" dirty="0" err="1" smtClean="0"/>
              <a:t>Littlewood</a:t>
            </a:r>
            <a:endParaRPr lang="en-GB" sz="1200" dirty="0" smtClean="0"/>
          </a:p>
          <a:p>
            <a:r>
              <a:rPr lang="en-GB" sz="1200" b="1" dirty="0" smtClean="0"/>
              <a:t>The Suitcase </a:t>
            </a:r>
            <a:r>
              <a:rPr lang="en-GB" sz="1200" dirty="0" smtClean="0"/>
              <a:t>by Chris Naylor-Ballesteros</a:t>
            </a:r>
          </a:p>
          <a:p>
            <a:r>
              <a:rPr lang="en-GB" sz="1200" b="1" dirty="0" smtClean="0"/>
              <a:t>One Green Apple </a:t>
            </a:r>
            <a:r>
              <a:rPr lang="en-GB" sz="1200" dirty="0" smtClean="0"/>
              <a:t>by Eve Bunting &amp; Ted Lewin</a:t>
            </a:r>
          </a:p>
          <a:p>
            <a:r>
              <a:rPr lang="en-GB" sz="1200" b="1" dirty="0" smtClean="0"/>
              <a:t>Nicky and Vera </a:t>
            </a:r>
            <a:r>
              <a:rPr lang="en-GB" sz="1200" dirty="0" smtClean="0"/>
              <a:t>by Peter Sis</a:t>
            </a:r>
          </a:p>
          <a:p>
            <a:r>
              <a:rPr lang="en-GB" sz="1200" b="1" dirty="0" smtClean="0"/>
              <a:t>Coming to England </a:t>
            </a:r>
            <a:r>
              <a:rPr lang="en-GB" sz="1200" dirty="0" smtClean="0"/>
              <a:t>by </a:t>
            </a:r>
            <a:r>
              <a:rPr lang="en-GB" sz="1200" dirty="0" err="1" smtClean="0"/>
              <a:t>Floella</a:t>
            </a:r>
            <a:r>
              <a:rPr lang="en-GB" sz="1200" dirty="0" smtClean="0"/>
              <a:t> Benjamin &amp; Diane </a:t>
            </a:r>
            <a:r>
              <a:rPr lang="en-GB" sz="1200" dirty="0" err="1" smtClean="0"/>
              <a:t>Ewen</a:t>
            </a:r>
            <a:endParaRPr lang="en-GB" sz="1200" dirty="0" smtClean="0"/>
          </a:p>
          <a:p>
            <a:r>
              <a:rPr lang="en-GB" sz="1200" b="1" dirty="0" smtClean="0"/>
              <a:t>Island Born </a:t>
            </a:r>
            <a:r>
              <a:rPr lang="en-GB" sz="1200" dirty="0" smtClean="0"/>
              <a:t>by </a:t>
            </a:r>
            <a:r>
              <a:rPr lang="en-GB" sz="1200" dirty="0" err="1" smtClean="0"/>
              <a:t>Junot</a:t>
            </a:r>
            <a:r>
              <a:rPr lang="en-GB" sz="1200" dirty="0" smtClean="0"/>
              <a:t> Diaz &amp; Leo Espinosa</a:t>
            </a:r>
          </a:p>
          <a:p>
            <a:r>
              <a:rPr lang="en-GB" sz="1200" b="1" dirty="0" smtClean="0"/>
              <a:t>Migrants</a:t>
            </a:r>
            <a:r>
              <a:rPr lang="en-GB" sz="1200" dirty="0" smtClean="0"/>
              <a:t> by </a:t>
            </a:r>
            <a:r>
              <a:rPr lang="en-GB" sz="1200" dirty="0" err="1" smtClean="0"/>
              <a:t>Issa</a:t>
            </a:r>
            <a:r>
              <a:rPr lang="en-GB" sz="1200" dirty="0" smtClean="0"/>
              <a:t> Watanabe</a:t>
            </a:r>
          </a:p>
          <a:p>
            <a:r>
              <a:rPr lang="en-GB" sz="1200" b="1" dirty="0" smtClean="0"/>
              <a:t>Refuge</a:t>
            </a:r>
            <a:r>
              <a:rPr lang="en-GB" sz="1200" dirty="0" smtClean="0"/>
              <a:t> by Anne Booth &amp; Sam Usher</a:t>
            </a:r>
          </a:p>
          <a:p>
            <a:r>
              <a:rPr lang="en-GB" sz="1200" b="1" dirty="0" smtClean="0"/>
              <a:t>Welcome to Our World </a:t>
            </a:r>
            <a:r>
              <a:rPr lang="en-GB" sz="1200" dirty="0" smtClean="0"/>
              <a:t>by Moira Butterfield &amp; Harriet </a:t>
            </a:r>
            <a:r>
              <a:rPr lang="en-GB" sz="1200" dirty="0" err="1" smtClean="0"/>
              <a:t>Lynas</a:t>
            </a:r>
            <a:endParaRPr lang="en-GB" sz="1200" dirty="0"/>
          </a:p>
          <a:p>
            <a:r>
              <a:rPr lang="en-GB" sz="1200" b="1" dirty="0" smtClean="0"/>
              <a:t>Migrant</a:t>
            </a:r>
            <a:r>
              <a:rPr lang="en-GB" sz="1200" dirty="0" smtClean="0"/>
              <a:t> by Maxine </a:t>
            </a:r>
            <a:r>
              <a:rPr lang="en-GB" sz="1200" dirty="0" err="1" smtClean="0"/>
              <a:t>Trottier</a:t>
            </a:r>
            <a:r>
              <a:rPr lang="en-GB" sz="1200" dirty="0" smtClean="0"/>
              <a:t> &amp; Isabelle Arsenault</a:t>
            </a:r>
          </a:p>
          <a:p>
            <a:r>
              <a:rPr lang="en-GB" sz="1200" b="1" dirty="0" smtClean="0"/>
              <a:t>King of the Sky </a:t>
            </a:r>
            <a:r>
              <a:rPr lang="en-GB" sz="1200" dirty="0" smtClean="0"/>
              <a:t>by Nicola Davies &amp; Laura Carlin</a:t>
            </a:r>
          </a:p>
          <a:p>
            <a:r>
              <a:rPr lang="en-GB" sz="1200" b="1" dirty="0" smtClean="0"/>
              <a:t>There’s A Boy Just Like Me </a:t>
            </a:r>
            <a:r>
              <a:rPr lang="en-GB" sz="1200" dirty="0" smtClean="0"/>
              <a:t>by Frasier Cox &amp; Alison Brown</a:t>
            </a:r>
          </a:p>
          <a:p>
            <a:r>
              <a:rPr lang="en-GB" sz="1200" b="1" dirty="0" smtClean="0"/>
              <a:t>The Bear and the Piano </a:t>
            </a:r>
            <a:r>
              <a:rPr lang="en-GB" sz="1200" dirty="0" smtClean="0"/>
              <a:t>by David Litchfield</a:t>
            </a:r>
            <a:endParaRPr lang="en-GB" sz="1200" dirty="0"/>
          </a:p>
        </p:txBody>
      </p:sp>
      <p:pic>
        <p:nvPicPr>
          <p:cNvPr id="10" name="Picture 12" descr="Image result for all are welcome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404" y="137957"/>
            <a:ext cx="1077370" cy="107737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8" name="Picture 2" descr="The Best Books on Children's Books About the Refugee Crisis | Five Books  Expert Recommendations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36070" y="581820"/>
            <a:ext cx="1175465" cy="14656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19 Inspiring Books About Immigration for Kids | Brightly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8044" y="581820"/>
            <a:ext cx="1322357" cy="14656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2" name="Picture 6" descr="20+ Children's Books about Refugees ideas | childrens books, refugee, books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89712" y="581820"/>
            <a:ext cx="1118285" cy="14656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4" name="Picture 8" descr="11 of the best books for teaching and learning about refugees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87308" y="581820"/>
            <a:ext cx="1184259" cy="14656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6" name="Picture 10" descr="Refugees - Books to raise awareness | LoveReading4Kids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34281" y="585200"/>
            <a:ext cx="1465667" cy="14656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8" name="Picture 12" descr="9 lovely children's books about the immigrant experience | Cool Mom Picks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34765" y="2248961"/>
            <a:ext cx="1169184" cy="13536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0" name="Picture 14" descr="Amazon.co.uk Best Sellers: The most popular items in Children's Books on  Emigrants &amp; Immigrants"/>
          <p:cNvPicPr>
            <a:picLocks noChangeAspect="1" noChangeArrowheads="1"/>
          </p:cNvPicPr>
          <p:nvPr/>
        </p:nvPicPr>
        <p:blipFill rotWithShape="1"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843" r="13785"/>
          <a:stretch/>
        </p:blipFill>
        <p:spPr bwMode="auto">
          <a:xfrm>
            <a:off x="6142839" y="2248961"/>
            <a:ext cx="993166" cy="13536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2" name="Picture 16" descr="Amazon.co.uk Best Sellers: The most popular items in Children's Books on  Emigrants &amp; Immigrants"/>
          <p:cNvPicPr>
            <a:picLocks noChangeAspect="1" noChangeArrowheads="1"/>
          </p:cNvPicPr>
          <p:nvPr/>
        </p:nvPicPr>
        <p:blipFill rotWithShape="1"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340" b="5670"/>
          <a:stretch/>
        </p:blipFill>
        <p:spPr bwMode="auto">
          <a:xfrm>
            <a:off x="7566233" y="2248961"/>
            <a:ext cx="1521075" cy="13536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4" name="Picture 18" descr="Islandborn: Amazon.co.uk: Díaz, Junot: Books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36725" y="2251736"/>
            <a:ext cx="1050594" cy="13508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6" name="Picture 20" descr="Migrants | Picture Books | Gecko Press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8255" y="2251736"/>
            <a:ext cx="1341693" cy="13508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Refuge - Nosy Crow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32030" y="3804049"/>
            <a:ext cx="1160923" cy="14258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https://images-na.ssl-images-amazon.com/images/I/51Ap41dvDBL._SX431_BO1,204,203,200_.jpg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23992" y="3798499"/>
            <a:ext cx="1239603" cy="14314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2" name="Picture 26" descr="Migrant by Maxine Trottier"/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96236" y="3798499"/>
            <a:ext cx="1580516" cy="14314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4" name="Picture 28" descr="King of the Sky: Amazon.co.uk: Davies, Nicola, Carlin, Laura: Books"/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09393" y="3800668"/>
            <a:ext cx="1685428" cy="14292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6" name="Picture 30" descr="There's A Boy Just Like Me by Frasier Cox"/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27462" y="3768908"/>
            <a:ext cx="1272486" cy="14610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8" name="Picture 32" descr="The Bear and the Piano: Amazon.co.uk: Litchfield, David: 9781847807175:  Books"/>
          <p:cNvPicPr>
            <a:picLocks noChangeAspect="1" noChangeArrowheads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32030" y="5359137"/>
            <a:ext cx="1022448" cy="14042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3581603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 txBox="1">
            <a:spLocks/>
          </p:cNvSpPr>
          <p:nvPr/>
        </p:nvSpPr>
        <p:spPr>
          <a:xfrm>
            <a:off x="1943100" y="877584"/>
            <a:ext cx="8610600" cy="12930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kern="1200" cap="all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dirty="0" smtClean="0"/>
              <a:t>Big questions</a:t>
            </a:r>
            <a:endParaRPr lang="en-GB" dirty="0"/>
          </a:p>
        </p:txBody>
      </p:sp>
      <p:pic>
        <p:nvPicPr>
          <p:cNvPr id="3" name="Picture 2" descr="Image result for big questions childrens books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0091" y="2170612"/>
            <a:ext cx="3136618" cy="349678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352520" y="5112175"/>
            <a:ext cx="1435100" cy="1447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84959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 txBox="1">
            <a:spLocks/>
          </p:cNvSpPr>
          <p:nvPr/>
        </p:nvSpPr>
        <p:spPr>
          <a:xfrm>
            <a:off x="1149974" y="221816"/>
            <a:ext cx="2184763" cy="45482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kern="1200" cap="all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sz="2000" dirty="0" smtClean="0"/>
              <a:t>Big questions</a:t>
            </a:r>
            <a:endParaRPr lang="en-GB" sz="2000" dirty="0"/>
          </a:p>
        </p:txBody>
      </p:sp>
      <p:sp>
        <p:nvSpPr>
          <p:cNvPr id="6" name="TextBox 5"/>
          <p:cNvSpPr txBox="1"/>
          <p:nvPr/>
        </p:nvSpPr>
        <p:spPr>
          <a:xfrm>
            <a:off x="185071" y="1466012"/>
            <a:ext cx="4435724" cy="43396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b="1" dirty="0" smtClean="0"/>
              <a:t>Really </a:t>
            </a:r>
            <a:r>
              <a:rPr lang="en-GB" sz="1200" b="1" dirty="0" err="1" smtClean="0"/>
              <a:t>Really</a:t>
            </a:r>
            <a:r>
              <a:rPr lang="en-GB" sz="1200" b="1" dirty="0" smtClean="0"/>
              <a:t> Big Questions about God, Faith and Religion </a:t>
            </a:r>
            <a:r>
              <a:rPr lang="en-GB" sz="1200" dirty="0" smtClean="0"/>
              <a:t>by Julian </a:t>
            </a:r>
            <a:r>
              <a:rPr lang="en-GB" sz="1200" dirty="0" err="1" smtClean="0"/>
              <a:t>Baggini</a:t>
            </a:r>
            <a:r>
              <a:rPr lang="en-GB" sz="1200" dirty="0" smtClean="0"/>
              <a:t> &amp; </a:t>
            </a:r>
            <a:r>
              <a:rPr lang="en-GB" sz="1200" dirty="0" err="1" smtClean="0"/>
              <a:t>Nishant</a:t>
            </a:r>
            <a:r>
              <a:rPr lang="en-GB" sz="1200" dirty="0" smtClean="0"/>
              <a:t> </a:t>
            </a:r>
            <a:r>
              <a:rPr lang="en-GB" sz="1200" dirty="0" err="1" smtClean="0"/>
              <a:t>Choksi</a:t>
            </a:r>
            <a:endParaRPr lang="en-GB" sz="1200" dirty="0" smtClean="0"/>
          </a:p>
          <a:p>
            <a:r>
              <a:rPr lang="en-GB" sz="1200" b="1" dirty="0" smtClean="0"/>
              <a:t>Big Ideas for Young Thinkers </a:t>
            </a:r>
            <a:r>
              <a:rPr lang="en-GB" sz="1200" dirty="0" smtClean="0"/>
              <a:t>by </a:t>
            </a:r>
            <a:r>
              <a:rPr lang="en-GB" sz="1200" dirty="0" err="1" smtClean="0"/>
              <a:t>Jamia</a:t>
            </a:r>
            <a:r>
              <a:rPr lang="en-GB" sz="1200" dirty="0" smtClean="0"/>
              <a:t> Wilson &amp; Andrea Pippins</a:t>
            </a:r>
          </a:p>
          <a:p>
            <a:r>
              <a:rPr lang="en-GB" sz="1200" b="1" dirty="0" smtClean="0"/>
              <a:t>The Three Questions </a:t>
            </a:r>
            <a:r>
              <a:rPr lang="en-GB" sz="1200" dirty="0" smtClean="0"/>
              <a:t>by Jon J </a:t>
            </a:r>
            <a:r>
              <a:rPr lang="en-GB" sz="1200" dirty="0" err="1" smtClean="0"/>
              <a:t>Muth</a:t>
            </a:r>
            <a:endParaRPr lang="en-GB" sz="1200" dirty="0" smtClean="0"/>
          </a:p>
          <a:p>
            <a:r>
              <a:rPr lang="en-GB" sz="1200" b="1" dirty="0" smtClean="0"/>
              <a:t>A Travel Guide to Heaven for Kids </a:t>
            </a:r>
            <a:r>
              <a:rPr lang="en-GB" sz="1200" dirty="0" smtClean="0"/>
              <a:t>by Anthony </a:t>
            </a:r>
            <a:r>
              <a:rPr lang="en-GB" sz="1200" dirty="0" err="1" smtClean="0"/>
              <a:t>DeStefano</a:t>
            </a:r>
            <a:r>
              <a:rPr lang="en-GB" sz="1200" dirty="0" smtClean="0"/>
              <a:t> &amp; Erwin Madrid</a:t>
            </a:r>
          </a:p>
          <a:p>
            <a:r>
              <a:rPr lang="en-GB" sz="1200" b="1" dirty="0" smtClean="0"/>
              <a:t>Dear God, I Have a Question </a:t>
            </a:r>
            <a:r>
              <a:rPr lang="en-GB" sz="1200" dirty="0" smtClean="0"/>
              <a:t>by Kathryn Slattery</a:t>
            </a:r>
          </a:p>
          <a:p>
            <a:r>
              <a:rPr lang="en-GB" sz="1200" b="1" dirty="0" smtClean="0"/>
              <a:t>How Did I Get Here? </a:t>
            </a:r>
            <a:r>
              <a:rPr lang="en-GB" sz="1200" dirty="0" smtClean="0"/>
              <a:t>by Philip Bunting</a:t>
            </a:r>
          </a:p>
          <a:p>
            <a:r>
              <a:rPr lang="en-GB" sz="1200" b="1" dirty="0" smtClean="0"/>
              <a:t>Here We Are </a:t>
            </a:r>
            <a:r>
              <a:rPr lang="en-GB" sz="1200" dirty="0" smtClean="0"/>
              <a:t>by Oliver Jeffers</a:t>
            </a:r>
          </a:p>
          <a:p>
            <a:r>
              <a:rPr lang="en-GB" sz="1200" b="1" dirty="0" smtClean="0"/>
              <a:t>That’s a Good Question </a:t>
            </a:r>
            <a:r>
              <a:rPr lang="en-GB" sz="1200" dirty="0" smtClean="0"/>
              <a:t>by J. John</a:t>
            </a:r>
          </a:p>
          <a:p>
            <a:r>
              <a:rPr lang="en-GB" sz="1200" b="1" dirty="0" smtClean="0"/>
              <a:t>The Little Book of Big Questions </a:t>
            </a:r>
            <a:r>
              <a:rPr lang="en-GB" sz="1200" dirty="0" smtClean="0"/>
              <a:t>by Jackie French &amp; Martha </a:t>
            </a:r>
            <a:r>
              <a:rPr lang="en-GB" sz="1200" dirty="0" err="1" smtClean="0"/>
              <a:t>Newbigging</a:t>
            </a:r>
            <a:r>
              <a:rPr lang="en-GB" sz="1200" dirty="0" smtClean="0"/>
              <a:t>  </a:t>
            </a:r>
          </a:p>
          <a:p>
            <a:r>
              <a:rPr lang="en-GB" sz="1200" b="1" dirty="0" smtClean="0"/>
              <a:t>What Makes Me A Me? </a:t>
            </a:r>
            <a:r>
              <a:rPr lang="en-GB" sz="1200" dirty="0" smtClean="0"/>
              <a:t>By Ben </a:t>
            </a:r>
            <a:r>
              <a:rPr lang="en-GB" sz="1200" dirty="0" err="1" smtClean="0"/>
              <a:t>Faulks</a:t>
            </a:r>
            <a:r>
              <a:rPr lang="en-GB" sz="1200" dirty="0" smtClean="0"/>
              <a:t> &amp; David </a:t>
            </a:r>
            <a:r>
              <a:rPr lang="en-GB" sz="1200" dirty="0" err="1" smtClean="0"/>
              <a:t>Tazzyman</a:t>
            </a:r>
            <a:endParaRPr lang="en-GB" sz="1200" dirty="0" smtClean="0"/>
          </a:p>
          <a:p>
            <a:r>
              <a:rPr lang="en-GB" sz="1200" b="1" dirty="0" smtClean="0"/>
              <a:t>The Big Question </a:t>
            </a:r>
            <a:r>
              <a:rPr lang="en-GB" sz="1200" dirty="0" smtClean="0"/>
              <a:t>by </a:t>
            </a:r>
            <a:r>
              <a:rPr lang="en-GB" sz="1200" dirty="0" err="1" smtClean="0"/>
              <a:t>Leen</a:t>
            </a:r>
            <a:r>
              <a:rPr lang="en-GB" sz="1200" dirty="0" smtClean="0"/>
              <a:t> Van Den Berg &amp; </a:t>
            </a:r>
            <a:r>
              <a:rPr lang="en-GB" sz="1200" dirty="0" err="1" smtClean="0"/>
              <a:t>Kaatje</a:t>
            </a:r>
            <a:r>
              <a:rPr lang="en-GB" sz="1200" dirty="0" smtClean="0"/>
              <a:t> </a:t>
            </a:r>
            <a:r>
              <a:rPr lang="en-GB" sz="1200" dirty="0" err="1" smtClean="0"/>
              <a:t>Vermeire</a:t>
            </a:r>
            <a:endParaRPr lang="en-GB" sz="1200" dirty="0" smtClean="0"/>
          </a:p>
          <a:p>
            <a:r>
              <a:rPr lang="en-GB" sz="1200" b="1" dirty="0" smtClean="0"/>
              <a:t>Blue</a:t>
            </a:r>
            <a:r>
              <a:rPr lang="en-GB" sz="1200" dirty="0" smtClean="0"/>
              <a:t> by Britta </a:t>
            </a:r>
            <a:r>
              <a:rPr lang="en-GB" sz="1200" dirty="0" err="1" smtClean="0"/>
              <a:t>Teckentrup</a:t>
            </a:r>
            <a:endParaRPr lang="en-GB" sz="1200" dirty="0" smtClean="0"/>
          </a:p>
          <a:p>
            <a:r>
              <a:rPr lang="en-GB" sz="1200" b="1" dirty="0" smtClean="0"/>
              <a:t>Maia and What Matters </a:t>
            </a:r>
            <a:r>
              <a:rPr lang="en-GB" sz="1200" dirty="0" smtClean="0"/>
              <a:t>by Tine </a:t>
            </a:r>
            <a:r>
              <a:rPr lang="en-GB" sz="1200" dirty="0" err="1" smtClean="0"/>
              <a:t>Mortier</a:t>
            </a:r>
            <a:r>
              <a:rPr lang="en-GB" sz="1200" dirty="0" smtClean="0"/>
              <a:t> &amp; </a:t>
            </a:r>
            <a:r>
              <a:rPr lang="en-GB" sz="1200" dirty="0" err="1" smtClean="0"/>
              <a:t>Kaatje</a:t>
            </a:r>
            <a:r>
              <a:rPr lang="en-GB" sz="1200" dirty="0" smtClean="0"/>
              <a:t> </a:t>
            </a:r>
            <a:r>
              <a:rPr lang="en-GB" sz="1200" dirty="0" err="1" smtClean="0"/>
              <a:t>Vermeire</a:t>
            </a:r>
            <a:endParaRPr lang="en-GB" sz="1200" dirty="0" smtClean="0"/>
          </a:p>
          <a:p>
            <a:r>
              <a:rPr lang="en-GB" sz="1200" b="1" dirty="0"/>
              <a:t>Your Place in the Universe </a:t>
            </a:r>
            <a:r>
              <a:rPr lang="en-GB" sz="1200" dirty="0"/>
              <a:t>by Jason Chin</a:t>
            </a:r>
          </a:p>
          <a:p>
            <a:r>
              <a:rPr lang="en-GB" sz="1200" b="1" dirty="0" smtClean="0"/>
              <a:t>How Great Is Our God? </a:t>
            </a:r>
            <a:r>
              <a:rPr lang="en-GB" sz="1200" dirty="0" smtClean="0"/>
              <a:t>by Louie </a:t>
            </a:r>
            <a:r>
              <a:rPr lang="en-GB" sz="1200" dirty="0" err="1" smtClean="0"/>
              <a:t>Giglio</a:t>
            </a:r>
            <a:r>
              <a:rPr lang="en-GB" sz="1200" dirty="0" smtClean="0"/>
              <a:t>, Tama Fortner &amp; Nicola Anderson</a:t>
            </a:r>
            <a:endParaRPr lang="en-GB" sz="1200" dirty="0"/>
          </a:p>
          <a:p>
            <a:r>
              <a:rPr lang="en-GB" sz="1200" b="1" dirty="0" smtClean="0"/>
              <a:t>Thoughts to Make Your Heart Sing </a:t>
            </a:r>
            <a:r>
              <a:rPr lang="en-GB" sz="1200" dirty="0" smtClean="0"/>
              <a:t>by Sally Lloyd-Jones &amp; </a:t>
            </a:r>
            <a:r>
              <a:rPr lang="en-GB" sz="1200" dirty="0" err="1" smtClean="0"/>
              <a:t>Jago</a:t>
            </a:r>
            <a:r>
              <a:rPr lang="en-GB" sz="1200" dirty="0" smtClean="0"/>
              <a:t> </a:t>
            </a:r>
          </a:p>
        </p:txBody>
      </p:sp>
      <p:pic>
        <p:nvPicPr>
          <p:cNvPr id="2050" name="Picture 2" descr="Image result for big questions childrens books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92982" y="676643"/>
            <a:ext cx="1294371" cy="1443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Image result for big questions childrens books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22409" y="676643"/>
            <a:ext cx="1249146" cy="14440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Image result for religious questions childrens books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34089" y="676643"/>
            <a:ext cx="1749091" cy="1443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Image result for a travel guide to heaven for kids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45715" y="676643"/>
            <a:ext cx="1443000" cy="1443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8" name="Picture 10" descr="Image result for religious questions childrens books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92982" y="2250842"/>
            <a:ext cx="985089" cy="14776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0" name="Picture 12" descr="Image result for how did i get here book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7967" y="2250842"/>
            <a:ext cx="1468084" cy="14739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2" name="Picture 14" descr="Image result for here we are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05947" y="2250829"/>
            <a:ext cx="1275210" cy="14739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4" name="Picture 16" descr="Image result for thats a good question book"/>
          <p:cNvPicPr>
            <a:picLocks noChangeAspect="1" noChangeArrowheads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246" r="17578"/>
          <a:stretch/>
        </p:blipFill>
        <p:spPr bwMode="auto">
          <a:xfrm>
            <a:off x="9361053" y="2250829"/>
            <a:ext cx="960697" cy="14739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6" name="Picture 18" descr="Image result for big questions picture books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01646" y="2311582"/>
            <a:ext cx="1387069" cy="14132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12" descr="Image result for big questions childrens books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2130" y="148302"/>
            <a:ext cx="947844" cy="105668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8" name="Picture 20" descr="Cover Image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92982" y="3854922"/>
            <a:ext cx="1236233" cy="13832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290" name="Picture 2" descr="Image result for the big question van den berg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0258" y="3854922"/>
            <a:ext cx="973011" cy="13832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292" name="Picture 4" descr="Image result for books about the big questions for children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4312" y="3854909"/>
            <a:ext cx="1383297" cy="13832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294" name="Picture 6" descr="Image result for books about the big questions for children"/>
          <p:cNvPicPr>
            <a:picLocks noChangeAspect="1" noChangeArrowheads="1"/>
          </p:cNvPicPr>
          <p:nvPr/>
        </p:nvPicPr>
        <p:blipFill rotWithShape="1"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571" t="2912" r="8521" b="3216"/>
          <a:stretch/>
        </p:blipFill>
        <p:spPr bwMode="auto">
          <a:xfrm>
            <a:off x="9361053" y="3854909"/>
            <a:ext cx="951439" cy="13832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2" descr="Image result for your place in the universe"/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75565" y="3843621"/>
            <a:ext cx="1394586" cy="13945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2" name="Picture 2" descr="How Great Is Our God: 100 Indescribable Devotions About God and Science  Indescribable Kids: Amazon.co.uk: Louie Giglio: Books"/>
          <p:cNvPicPr>
            <a:picLocks noChangeAspect="1" noChangeArrowheads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92982" y="5364652"/>
            <a:ext cx="953136" cy="13519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Thoughts to Make Your Heart Sing: Amazon.co.uk: Sally Lloyd-Jones: Books"/>
          <p:cNvPicPr>
            <a:picLocks noChangeAspect="1" noChangeArrowheads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7967" y="5364652"/>
            <a:ext cx="1119597" cy="13519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4012478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 txBox="1">
            <a:spLocks/>
          </p:cNvSpPr>
          <p:nvPr/>
        </p:nvSpPr>
        <p:spPr>
          <a:xfrm>
            <a:off x="1943100" y="877584"/>
            <a:ext cx="8610600" cy="12930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kern="1200" cap="all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dirty="0" smtClean="0"/>
              <a:t>Celebrations &amp; Festivals </a:t>
            </a:r>
            <a:endParaRPr lang="en-GB" dirty="0"/>
          </a:p>
        </p:txBody>
      </p:sp>
      <p:pic>
        <p:nvPicPr>
          <p:cNvPr id="3" name="Picture 2" descr="Image result for celebrations and festivals picture book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13812" y="2170612"/>
            <a:ext cx="3269176" cy="378469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456069" y="5112175"/>
            <a:ext cx="1435100" cy="1447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504334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 txBox="1">
            <a:spLocks/>
          </p:cNvSpPr>
          <p:nvPr/>
        </p:nvSpPr>
        <p:spPr>
          <a:xfrm>
            <a:off x="1149974" y="221816"/>
            <a:ext cx="2184763" cy="454827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85000" lnSpcReduction="20000"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kern="1200" cap="all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sz="2000" dirty="0" smtClean="0"/>
              <a:t>Celebrations &amp; Festivals</a:t>
            </a:r>
            <a:endParaRPr lang="en-GB" sz="2000" dirty="0"/>
          </a:p>
        </p:txBody>
      </p:sp>
      <p:sp>
        <p:nvSpPr>
          <p:cNvPr id="6" name="TextBox 5"/>
          <p:cNvSpPr txBox="1"/>
          <p:nvPr/>
        </p:nvSpPr>
        <p:spPr>
          <a:xfrm>
            <a:off x="185071" y="1466012"/>
            <a:ext cx="4435724" cy="48936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b="1" dirty="0" smtClean="0"/>
              <a:t>A Year Full of Celebrations and Festivals </a:t>
            </a:r>
            <a:r>
              <a:rPr lang="en-GB" sz="1200" dirty="0" smtClean="0"/>
              <a:t>by Christopher </a:t>
            </a:r>
            <a:r>
              <a:rPr lang="en-GB" sz="1200" dirty="0" err="1" smtClean="0"/>
              <a:t>Corr</a:t>
            </a:r>
            <a:endParaRPr lang="en-GB" sz="1200" b="1" dirty="0" smtClean="0"/>
          </a:p>
          <a:p>
            <a:r>
              <a:rPr lang="en-GB" sz="1200" b="1" dirty="0" smtClean="0"/>
              <a:t>Festivals and Celebrations </a:t>
            </a:r>
            <a:r>
              <a:rPr lang="en-GB" sz="1200" dirty="0" smtClean="0"/>
              <a:t>by Sandra Lawrence &amp; Jane Newland</a:t>
            </a:r>
          </a:p>
          <a:p>
            <a:r>
              <a:rPr lang="en-GB" sz="1200" b="1" dirty="0" smtClean="0"/>
              <a:t>Ramadan: Festivals Around the World </a:t>
            </a:r>
            <a:r>
              <a:rPr lang="en-GB" sz="1200" dirty="0" smtClean="0"/>
              <a:t>by Grace Jones</a:t>
            </a:r>
          </a:p>
          <a:p>
            <a:r>
              <a:rPr lang="en-GB" sz="1200" b="1" dirty="0" smtClean="0"/>
              <a:t>Eid al-</a:t>
            </a:r>
            <a:r>
              <a:rPr lang="en-GB" sz="1200" b="1" dirty="0" err="1" smtClean="0"/>
              <a:t>Adha</a:t>
            </a:r>
            <a:r>
              <a:rPr lang="en-GB" sz="1200" b="1" dirty="0" smtClean="0"/>
              <a:t>: Festivals Around the World </a:t>
            </a:r>
            <a:r>
              <a:rPr lang="en-GB" sz="1200" dirty="0" smtClean="0"/>
              <a:t>Grace Jones</a:t>
            </a:r>
          </a:p>
          <a:p>
            <a:r>
              <a:rPr lang="en-GB" sz="1200" b="1" dirty="0" smtClean="0"/>
              <a:t>Rosh Hashanah: Festivals Around the World </a:t>
            </a:r>
            <a:r>
              <a:rPr lang="en-GB" sz="1200" dirty="0" smtClean="0"/>
              <a:t>by Grace Jones</a:t>
            </a:r>
          </a:p>
          <a:p>
            <a:r>
              <a:rPr lang="en-GB" sz="1200" b="1" dirty="0" smtClean="0"/>
              <a:t>Easter: Festivals Around the World </a:t>
            </a:r>
            <a:r>
              <a:rPr lang="en-GB" sz="1200" dirty="0" smtClean="0"/>
              <a:t>by Grace Jones</a:t>
            </a:r>
          </a:p>
          <a:p>
            <a:r>
              <a:rPr lang="en-GB" sz="1200" b="1" dirty="0" smtClean="0"/>
              <a:t>The Birthday of Guru Nanak: Festivals Around the World </a:t>
            </a:r>
            <a:r>
              <a:rPr lang="en-GB" sz="1200" dirty="0" smtClean="0"/>
              <a:t>by Grace Jones</a:t>
            </a:r>
          </a:p>
          <a:p>
            <a:r>
              <a:rPr lang="en-GB" sz="1200" b="1" dirty="0" smtClean="0"/>
              <a:t>The Big Book of Festivals </a:t>
            </a:r>
            <a:r>
              <a:rPr lang="en-GB" sz="1200" dirty="0" smtClean="0"/>
              <a:t>by Marita Bullock, Joan-Marie Hargreaves &amp; Liz Rowland</a:t>
            </a:r>
          </a:p>
          <a:p>
            <a:r>
              <a:rPr lang="en-GB" sz="1200" b="1" dirty="0" smtClean="0"/>
              <a:t>Yom Kippur: Festivals Around the World </a:t>
            </a:r>
            <a:r>
              <a:rPr lang="en-GB" sz="1200" dirty="0" smtClean="0"/>
              <a:t>by Grace Jones</a:t>
            </a:r>
          </a:p>
          <a:p>
            <a:r>
              <a:rPr lang="en-GB" sz="1200" b="1" dirty="0" smtClean="0"/>
              <a:t>Chinese New Year: Festivals Around the World</a:t>
            </a:r>
            <a:r>
              <a:rPr lang="en-GB" sz="1200" dirty="0" smtClean="0"/>
              <a:t> by Grace Jones</a:t>
            </a:r>
          </a:p>
          <a:p>
            <a:r>
              <a:rPr lang="en-GB" sz="1200" b="1" dirty="0" smtClean="0"/>
              <a:t>Christmas: Festivals Around the World </a:t>
            </a:r>
            <a:r>
              <a:rPr lang="en-GB" sz="1200" dirty="0" smtClean="0"/>
              <a:t>by Grace Jones</a:t>
            </a:r>
          </a:p>
          <a:p>
            <a:r>
              <a:rPr lang="en-GB" sz="1200" b="1" dirty="0"/>
              <a:t>Prince of Fire: The Story of Diwali </a:t>
            </a:r>
            <a:r>
              <a:rPr lang="en-GB" sz="1200" dirty="0"/>
              <a:t>by </a:t>
            </a:r>
            <a:r>
              <a:rPr lang="en-GB" sz="1200" dirty="0" err="1"/>
              <a:t>Jatinder</a:t>
            </a:r>
            <a:r>
              <a:rPr lang="en-GB" sz="1200" dirty="0"/>
              <a:t> </a:t>
            </a:r>
            <a:r>
              <a:rPr lang="en-GB" sz="1200" dirty="0" err="1"/>
              <a:t>Verma</a:t>
            </a:r>
            <a:r>
              <a:rPr lang="en-GB" sz="1200" dirty="0"/>
              <a:t> &amp; </a:t>
            </a:r>
            <a:r>
              <a:rPr lang="en-GB" sz="1200" dirty="0" err="1"/>
              <a:t>Nilesh</a:t>
            </a:r>
            <a:r>
              <a:rPr lang="en-GB" sz="1200" dirty="0"/>
              <a:t> </a:t>
            </a:r>
            <a:r>
              <a:rPr lang="en-GB" sz="1200" dirty="0" err="1"/>
              <a:t>Mishry</a:t>
            </a:r>
            <a:endParaRPr lang="en-GB" sz="1200" dirty="0"/>
          </a:p>
          <a:p>
            <a:r>
              <a:rPr lang="en-GB" sz="1200" b="1" dirty="0" smtClean="0"/>
              <a:t>Festival of </a:t>
            </a:r>
            <a:r>
              <a:rPr lang="en-GB" sz="1200" b="1" dirty="0" err="1" smtClean="0"/>
              <a:t>Colors</a:t>
            </a:r>
            <a:r>
              <a:rPr lang="en-GB" sz="1200" b="1" dirty="0" smtClean="0"/>
              <a:t> </a:t>
            </a:r>
            <a:r>
              <a:rPr lang="en-GB" sz="1200" dirty="0" smtClean="0"/>
              <a:t>by </a:t>
            </a:r>
            <a:r>
              <a:rPr lang="en-GB" sz="1200" dirty="0" err="1" smtClean="0"/>
              <a:t>Kabir</a:t>
            </a:r>
            <a:r>
              <a:rPr lang="en-GB" sz="1200" dirty="0" smtClean="0"/>
              <a:t> Sehgal, </a:t>
            </a:r>
            <a:r>
              <a:rPr lang="en-GB" sz="1200" dirty="0" err="1" smtClean="0"/>
              <a:t>Surishtha</a:t>
            </a:r>
            <a:r>
              <a:rPr lang="en-GB" sz="1200" dirty="0" smtClean="0"/>
              <a:t> Sehgal &amp; Vashti Harrison</a:t>
            </a:r>
          </a:p>
          <a:p>
            <a:r>
              <a:rPr lang="en-GB" sz="1200" b="1" dirty="0" smtClean="0"/>
              <a:t>Holi Colours </a:t>
            </a:r>
            <a:r>
              <a:rPr lang="en-GB" sz="1200" dirty="0" smtClean="0"/>
              <a:t>by Rina Singh</a:t>
            </a:r>
          </a:p>
          <a:p>
            <a:r>
              <a:rPr lang="en-GB" sz="1200" b="1" dirty="0" smtClean="0"/>
              <a:t>Diwali</a:t>
            </a:r>
            <a:r>
              <a:rPr lang="en-GB" sz="1200" dirty="0" smtClean="0"/>
              <a:t> by Hannah Elliot &amp; </a:t>
            </a:r>
            <a:r>
              <a:rPr lang="en-GB" sz="1200" dirty="0" err="1" smtClean="0"/>
              <a:t>Archana</a:t>
            </a:r>
            <a:r>
              <a:rPr lang="en-GB" sz="1200" dirty="0" smtClean="0"/>
              <a:t> </a:t>
            </a:r>
            <a:r>
              <a:rPr lang="en-GB" sz="1200" dirty="0" err="1" smtClean="0"/>
              <a:t>Sreenivasan</a:t>
            </a:r>
            <a:endParaRPr lang="en-GB" sz="1200" dirty="0" smtClean="0"/>
          </a:p>
          <a:p>
            <a:r>
              <a:rPr lang="en-GB" sz="1200" b="1" dirty="0" smtClean="0"/>
              <a:t>Holi: Festivals Around the World </a:t>
            </a:r>
            <a:r>
              <a:rPr lang="en-GB" sz="1200" dirty="0" smtClean="0"/>
              <a:t>by Grace Jones</a:t>
            </a:r>
          </a:p>
          <a:p>
            <a:r>
              <a:rPr lang="en-GB" sz="1200" b="1" dirty="0" smtClean="0"/>
              <a:t>Ramadan Moon </a:t>
            </a:r>
            <a:r>
              <a:rPr lang="en-GB" sz="1200" dirty="0" smtClean="0"/>
              <a:t>by </a:t>
            </a:r>
            <a:r>
              <a:rPr lang="en-GB" sz="1200" dirty="0" err="1" smtClean="0"/>
              <a:t>Na’ima</a:t>
            </a:r>
            <a:r>
              <a:rPr lang="en-GB" sz="1200" dirty="0" smtClean="0"/>
              <a:t> B Robert &amp; </a:t>
            </a:r>
            <a:r>
              <a:rPr lang="en-GB" sz="1200" dirty="0" err="1" smtClean="0"/>
              <a:t>Shirin</a:t>
            </a:r>
            <a:r>
              <a:rPr lang="en-GB" sz="1200" dirty="0" smtClean="0"/>
              <a:t> </a:t>
            </a:r>
            <a:r>
              <a:rPr lang="en-GB" sz="1200" dirty="0" err="1" smtClean="0"/>
              <a:t>Adi</a:t>
            </a:r>
            <a:endParaRPr lang="en-GB" sz="1200" dirty="0" smtClean="0"/>
          </a:p>
          <a:p>
            <a:endParaRPr lang="en-GB" sz="1200" dirty="0"/>
          </a:p>
        </p:txBody>
      </p:sp>
      <p:pic>
        <p:nvPicPr>
          <p:cNvPr id="3074" name="Picture 2" descr="Image result for celebrations and festivals picture book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56664" y="532340"/>
            <a:ext cx="1216025" cy="14077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Image result for celebrations and festivals picture books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66091" y="532340"/>
            <a:ext cx="1852345" cy="14077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Image result for festivals non fiction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11838" y="532340"/>
            <a:ext cx="1759728" cy="14077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2" name="Picture 10" descr="Image result for festivals non fiction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64968" y="512168"/>
            <a:ext cx="1781933" cy="1427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4" name="Picture 12" descr="Image result for festivals non fiction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71707" y="2111124"/>
            <a:ext cx="1175194" cy="14850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6" name="Picture 14" descr="Image result for festivals non fiction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56664" y="2111124"/>
            <a:ext cx="1853142" cy="14850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8" name="Picture 16" descr="Image result for festivals non fiction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51720" y="2111124"/>
            <a:ext cx="1856704" cy="14878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0" name="Picture 18" descr="Image result for festivals non fiction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61714" y="2111124"/>
            <a:ext cx="1856702" cy="14903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2" name="Picture 20" descr="Image result for festivals non fiction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56664" y="3767144"/>
            <a:ext cx="1853142" cy="14845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4" name="Picture 22" descr="Image result for festivals non fiction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25545" y="3769998"/>
            <a:ext cx="1853142" cy="14845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6" name="Picture 24" descr="Image result for festivals non fiction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42285" y="3764636"/>
            <a:ext cx="1855651" cy="14845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8" name="Picture 26" descr="Image result for festivals non fiction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56664" y="5422666"/>
            <a:ext cx="1363294" cy="12693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02" name="Picture 30" descr="Image result for hindu festival childrens books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5542" y="5419812"/>
            <a:ext cx="1272232" cy="12722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04" name="Picture 32" descr="Image result for diwali childrens books"/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39833" y="5426018"/>
            <a:ext cx="1180051" cy="12660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06" name="Picture 34" descr="Image result for diwali childrens books"/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13675" y="3767144"/>
            <a:ext cx="1033226" cy="14845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08" name="Picture 36" descr="Image result for holi childrens books"/>
          <p:cNvPicPr>
            <a:picLocks noChangeAspect="1" noChangeArrowheads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89344" y="5419812"/>
            <a:ext cx="1589954" cy="12722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" name="Picture 21" descr="Image result for celebrations and festivals picture books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8656" y="171088"/>
            <a:ext cx="873384" cy="101110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18" name="Picture 2" descr="Image result for ramadan moon book"/>
          <p:cNvPicPr>
            <a:picLocks noChangeAspect="1" noChangeArrowheads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71357" y="5419812"/>
            <a:ext cx="975544" cy="12722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0445265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 txBox="1">
            <a:spLocks/>
          </p:cNvSpPr>
          <p:nvPr/>
        </p:nvSpPr>
        <p:spPr>
          <a:xfrm>
            <a:off x="1149974" y="221816"/>
            <a:ext cx="2184763" cy="454827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85000" lnSpcReduction="20000"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kern="1200" cap="all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sz="2000" dirty="0"/>
              <a:t>Celebrations &amp; Festivals</a:t>
            </a:r>
          </a:p>
          <a:p>
            <a:pPr algn="ctr"/>
            <a:endParaRPr lang="en-GB" sz="2000" dirty="0"/>
          </a:p>
        </p:txBody>
      </p:sp>
      <p:sp>
        <p:nvSpPr>
          <p:cNvPr id="6" name="TextBox 5"/>
          <p:cNvSpPr txBox="1"/>
          <p:nvPr/>
        </p:nvSpPr>
        <p:spPr>
          <a:xfrm>
            <a:off x="185071" y="1466012"/>
            <a:ext cx="443572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b="1" dirty="0" smtClean="0"/>
              <a:t>Dogger </a:t>
            </a:r>
            <a:r>
              <a:rPr lang="en-GB" sz="1200" dirty="0" smtClean="0"/>
              <a:t>by Shirley Hughes (Easter)</a:t>
            </a:r>
          </a:p>
          <a:p>
            <a:r>
              <a:rPr lang="en-GB" sz="1200" b="1" dirty="0" smtClean="0"/>
              <a:t>He is Risen </a:t>
            </a:r>
            <a:r>
              <a:rPr lang="en-GB" sz="1200" dirty="0" smtClean="0"/>
              <a:t>by Patti Rokus</a:t>
            </a:r>
          </a:p>
          <a:p>
            <a:r>
              <a:rPr lang="en-GB" sz="1200" b="1" dirty="0" smtClean="0"/>
              <a:t>A Saviour is Born </a:t>
            </a:r>
            <a:r>
              <a:rPr lang="en-GB" sz="1200" dirty="0" smtClean="0"/>
              <a:t>by Patti Rokus</a:t>
            </a:r>
            <a:endParaRPr lang="en-GB" sz="1200" dirty="0"/>
          </a:p>
        </p:txBody>
      </p:sp>
      <p:pic>
        <p:nvPicPr>
          <p:cNvPr id="4" name="Picture 3" descr="Image result for celebrations and festivals picture books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8656" y="171088"/>
            <a:ext cx="873384" cy="101110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4" name="Picture 2" descr="Dogger: Amazon.co.uk: Hughes, Shirley: 9781862308053: Books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14393" y="631474"/>
            <a:ext cx="1240528" cy="16153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He Is Risen: Rocks Tell the Story of Easter: Amazon.co.uk: Rokus Patti:  Books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29357" y="631474"/>
            <a:ext cx="1944386" cy="16153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A Savior Is Born: Rocks Tell the Story of Christmas by Patti Rokus | WHSmith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48180" y="631473"/>
            <a:ext cx="1895588" cy="16153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0850071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 txBox="1">
            <a:spLocks/>
          </p:cNvSpPr>
          <p:nvPr/>
        </p:nvSpPr>
        <p:spPr>
          <a:xfrm>
            <a:off x="1943100" y="877584"/>
            <a:ext cx="8610600" cy="12930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kern="1200" cap="all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dirty="0" smtClean="0"/>
              <a:t>Community </a:t>
            </a:r>
            <a:endParaRPr lang="en-GB" dirty="0"/>
          </a:p>
        </p:txBody>
      </p:sp>
      <p:pic>
        <p:nvPicPr>
          <p:cNvPr id="3" name="Picture 6" descr="Image result for the invisible book tom percival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0950" y="2170612"/>
            <a:ext cx="3974900" cy="349551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452797" y="5078763"/>
            <a:ext cx="1435100" cy="1447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008493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 txBox="1">
            <a:spLocks/>
          </p:cNvSpPr>
          <p:nvPr/>
        </p:nvSpPr>
        <p:spPr>
          <a:xfrm>
            <a:off x="1149974" y="221816"/>
            <a:ext cx="2184763" cy="45482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kern="1200" cap="all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sz="2000" dirty="0" smtClean="0"/>
              <a:t>community</a:t>
            </a:r>
            <a:endParaRPr lang="en-GB" sz="2000" dirty="0"/>
          </a:p>
        </p:txBody>
      </p:sp>
      <p:sp>
        <p:nvSpPr>
          <p:cNvPr id="6" name="TextBox 5"/>
          <p:cNvSpPr txBox="1"/>
          <p:nvPr/>
        </p:nvSpPr>
        <p:spPr>
          <a:xfrm>
            <a:off x="185071" y="1466012"/>
            <a:ext cx="4435724" cy="50552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50" b="1" dirty="0" smtClean="0"/>
              <a:t>Hey, Wall: A Story of Art and Community </a:t>
            </a:r>
            <a:r>
              <a:rPr lang="en-GB" sz="1150" dirty="0" smtClean="0"/>
              <a:t>by Susan Verde &amp; John Parra</a:t>
            </a:r>
          </a:p>
          <a:p>
            <a:r>
              <a:rPr lang="en-GB" sz="1150" b="1" dirty="0" smtClean="0"/>
              <a:t>It Takes a Village </a:t>
            </a:r>
            <a:r>
              <a:rPr lang="en-GB" sz="1150" dirty="0" smtClean="0"/>
              <a:t>by Hillary Rodham Clinton &amp; Marla Frazee</a:t>
            </a:r>
          </a:p>
          <a:p>
            <a:r>
              <a:rPr lang="en-GB" sz="1150" b="1" dirty="0" smtClean="0"/>
              <a:t>The Invisible </a:t>
            </a:r>
            <a:r>
              <a:rPr lang="en-GB" sz="1150" dirty="0" smtClean="0"/>
              <a:t>by Tom Percival</a:t>
            </a:r>
          </a:p>
          <a:p>
            <a:r>
              <a:rPr lang="en-GB" sz="1150" b="1" dirty="0" smtClean="0"/>
              <a:t>Stick and Stone </a:t>
            </a:r>
            <a:r>
              <a:rPr lang="en-GB" sz="1150" dirty="0" smtClean="0"/>
              <a:t>by Beth Ferry &amp; Tom </a:t>
            </a:r>
            <a:r>
              <a:rPr lang="en-GB" sz="1150" dirty="0" err="1" smtClean="0"/>
              <a:t>Lichtenfield</a:t>
            </a:r>
            <a:endParaRPr lang="en-GB" sz="1150" dirty="0" smtClean="0"/>
          </a:p>
          <a:p>
            <a:r>
              <a:rPr lang="en-GB" sz="1150" b="1" dirty="0" smtClean="0"/>
              <a:t>All Are Welcome </a:t>
            </a:r>
            <a:r>
              <a:rPr lang="en-GB" sz="1150" dirty="0" smtClean="0"/>
              <a:t>by Alexandra </a:t>
            </a:r>
            <a:r>
              <a:rPr lang="en-GB" sz="1150" dirty="0" err="1" smtClean="0"/>
              <a:t>Penfold</a:t>
            </a:r>
            <a:r>
              <a:rPr lang="en-GB" sz="1150" dirty="0" smtClean="0"/>
              <a:t> &amp; Suzanne Kaufman</a:t>
            </a:r>
            <a:r>
              <a:rPr lang="en-GB" sz="1150" b="1" dirty="0"/>
              <a:t> </a:t>
            </a:r>
            <a:endParaRPr lang="en-GB" sz="1150" b="1" dirty="0" smtClean="0"/>
          </a:p>
          <a:p>
            <a:r>
              <a:rPr lang="en-GB" sz="1150" b="1" dirty="0" smtClean="0"/>
              <a:t>Quill </a:t>
            </a:r>
            <a:r>
              <a:rPr lang="en-GB" sz="1150" b="1" dirty="0"/>
              <a:t>Soup </a:t>
            </a:r>
            <a:r>
              <a:rPr lang="en-GB" sz="1150" dirty="0"/>
              <a:t>by Alan Durant &amp; Dale </a:t>
            </a:r>
            <a:r>
              <a:rPr lang="en-GB" sz="1150" dirty="0" err="1" smtClean="0"/>
              <a:t>Blankenaar</a:t>
            </a:r>
            <a:endParaRPr lang="en-GB" sz="1150" dirty="0" smtClean="0"/>
          </a:p>
          <a:p>
            <a:r>
              <a:rPr lang="en-GB" sz="1150" b="1" dirty="0"/>
              <a:t>If You Come to Earth </a:t>
            </a:r>
            <a:r>
              <a:rPr lang="en-GB" sz="1150" dirty="0"/>
              <a:t>by Sophie Blackall </a:t>
            </a:r>
            <a:endParaRPr lang="en-GB" sz="1150" dirty="0" smtClean="0"/>
          </a:p>
          <a:p>
            <a:r>
              <a:rPr lang="en-GB" sz="1150" b="1" dirty="0"/>
              <a:t>The Society of Distinguished Lemmings: In a society of lemmings, can a bear ever belong? </a:t>
            </a:r>
            <a:r>
              <a:rPr lang="en-GB" sz="1150" dirty="0"/>
              <a:t>by Julie </a:t>
            </a:r>
            <a:r>
              <a:rPr lang="en-GB" sz="1150" dirty="0" err="1" smtClean="0"/>
              <a:t>Colombet</a:t>
            </a:r>
            <a:endParaRPr lang="en-GB" sz="1150" dirty="0" smtClean="0"/>
          </a:p>
          <a:p>
            <a:r>
              <a:rPr lang="en-GB" sz="1150" b="1" dirty="0"/>
              <a:t>The Giving Tree </a:t>
            </a:r>
            <a:r>
              <a:rPr lang="en-GB" sz="1150" dirty="0"/>
              <a:t>by </a:t>
            </a:r>
            <a:r>
              <a:rPr lang="en-GB" sz="1150" dirty="0" err="1"/>
              <a:t>Shel</a:t>
            </a:r>
            <a:r>
              <a:rPr lang="en-GB" sz="1150" dirty="0"/>
              <a:t> Silverstein</a:t>
            </a:r>
          </a:p>
          <a:p>
            <a:r>
              <a:rPr lang="en-GB" sz="1150" b="1" dirty="0" smtClean="0"/>
              <a:t>Elmer</a:t>
            </a:r>
            <a:r>
              <a:rPr lang="en-GB" sz="1150" dirty="0" smtClean="0"/>
              <a:t> by David McKee</a:t>
            </a:r>
          </a:p>
          <a:p>
            <a:r>
              <a:rPr lang="en-GB" sz="1150" b="1" dirty="0" smtClean="0"/>
              <a:t>The Invisible Boy </a:t>
            </a:r>
            <a:r>
              <a:rPr lang="en-GB" sz="1150" dirty="0" smtClean="0"/>
              <a:t>by Trudy Ludwig &amp; Patrice Barton </a:t>
            </a:r>
          </a:p>
          <a:p>
            <a:r>
              <a:rPr lang="en-GB" sz="1150" b="1" dirty="0" smtClean="0"/>
              <a:t>The Whispering Town </a:t>
            </a:r>
            <a:r>
              <a:rPr lang="en-GB" sz="1150" dirty="0" smtClean="0"/>
              <a:t>by Jennifer </a:t>
            </a:r>
            <a:r>
              <a:rPr lang="en-GB" sz="1150" dirty="0" err="1" smtClean="0"/>
              <a:t>Elvgren</a:t>
            </a:r>
            <a:r>
              <a:rPr lang="en-GB" sz="1150" dirty="0" smtClean="0"/>
              <a:t> &amp; Fabio </a:t>
            </a:r>
            <a:r>
              <a:rPr lang="en-GB" sz="1150" dirty="0" err="1" smtClean="0"/>
              <a:t>Santomauro</a:t>
            </a:r>
            <a:endParaRPr lang="en-GB" sz="1150" dirty="0"/>
          </a:p>
          <a:p>
            <a:r>
              <a:rPr lang="en-GB" sz="1150" b="1" dirty="0" smtClean="0"/>
              <a:t>Mr </a:t>
            </a:r>
            <a:r>
              <a:rPr lang="en-GB" sz="1150" b="1" dirty="0" err="1" smtClean="0"/>
              <a:t>Gumpy’s</a:t>
            </a:r>
            <a:r>
              <a:rPr lang="en-GB" sz="1150" b="1" dirty="0" smtClean="0"/>
              <a:t> Outing </a:t>
            </a:r>
            <a:r>
              <a:rPr lang="en-GB" sz="1150" dirty="0" smtClean="0"/>
              <a:t>by John </a:t>
            </a:r>
            <a:r>
              <a:rPr lang="en-GB" sz="1150" dirty="0" err="1" smtClean="0"/>
              <a:t>Burningham</a:t>
            </a:r>
            <a:endParaRPr lang="en-GB" sz="1150" dirty="0" smtClean="0"/>
          </a:p>
          <a:p>
            <a:r>
              <a:rPr lang="en-GB" sz="1150" b="1" dirty="0" smtClean="0"/>
              <a:t>Last Stop on Market Street </a:t>
            </a:r>
            <a:r>
              <a:rPr lang="en-GB" sz="1150" dirty="0" smtClean="0"/>
              <a:t>by Matt De La Pena &amp; Christian Robinson</a:t>
            </a:r>
          </a:p>
          <a:p>
            <a:r>
              <a:rPr lang="en-GB" sz="1150" b="1" dirty="0"/>
              <a:t>If the World Were a Village </a:t>
            </a:r>
            <a:r>
              <a:rPr lang="en-GB" sz="1150" dirty="0"/>
              <a:t>by David J Smith &amp; Shelagh </a:t>
            </a:r>
            <a:r>
              <a:rPr lang="en-GB" sz="1150" dirty="0" smtClean="0"/>
              <a:t>Armstrong</a:t>
            </a:r>
          </a:p>
          <a:p>
            <a:r>
              <a:rPr lang="en-GB" sz="1150" b="1" dirty="0"/>
              <a:t>Island Born </a:t>
            </a:r>
            <a:r>
              <a:rPr lang="en-GB" sz="1150" dirty="0"/>
              <a:t>by </a:t>
            </a:r>
            <a:r>
              <a:rPr lang="en-GB" sz="1150" dirty="0" err="1"/>
              <a:t>Junot</a:t>
            </a:r>
            <a:r>
              <a:rPr lang="en-GB" sz="1150" dirty="0"/>
              <a:t> Diaz &amp; Leo Espinosa (Dominican Republic/USA</a:t>
            </a:r>
            <a:r>
              <a:rPr lang="en-GB" sz="1150" dirty="0" smtClean="0"/>
              <a:t>)</a:t>
            </a:r>
          </a:p>
          <a:p>
            <a:r>
              <a:rPr lang="en-GB" sz="1150" b="1" dirty="0"/>
              <a:t>The Marvellous Fluffy, Squishy, Itty Bitty </a:t>
            </a:r>
            <a:r>
              <a:rPr lang="en-GB" sz="1150" dirty="0"/>
              <a:t>by Beatrice </a:t>
            </a:r>
            <a:r>
              <a:rPr lang="en-GB" sz="1150" dirty="0" err="1"/>
              <a:t>Alemagna</a:t>
            </a:r>
            <a:r>
              <a:rPr lang="en-GB" sz="1150" dirty="0"/>
              <a:t> (France)</a:t>
            </a:r>
          </a:p>
          <a:p>
            <a:r>
              <a:rPr lang="en-GB" sz="1150" b="1" dirty="0"/>
              <a:t>Child of St Kilda </a:t>
            </a:r>
            <a:r>
              <a:rPr lang="en-GB" sz="1150" dirty="0"/>
              <a:t>by Beth </a:t>
            </a:r>
            <a:r>
              <a:rPr lang="en-GB" sz="1150" dirty="0" smtClean="0"/>
              <a:t>Waters</a:t>
            </a:r>
          </a:p>
          <a:p>
            <a:r>
              <a:rPr lang="en-GB" sz="1150" b="1" dirty="0" smtClean="0"/>
              <a:t>Love the World </a:t>
            </a:r>
            <a:r>
              <a:rPr lang="en-GB" sz="1150" dirty="0" smtClean="0"/>
              <a:t>by Todd Parr</a:t>
            </a:r>
          </a:p>
          <a:p>
            <a:r>
              <a:rPr lang="en-GB" sz="1150" b="1" dirty="0" smtClean="0"/>
              <a:t>The Thing </a:t>
            </a:r>
            <a:r>
              <a:rPr lang="en-GB" sz="1150" dirty="0" smtClean="0"/>
              <a:t>by Simon </a:t>
            </a:r>
            <a:r>
              <a:rPr lang="en-GB" sz="1150" dirty="0" err="1" smtClean="0"/>
              <a:t>Puttock</a:t>
            </a:r>
            <a:r>
              <a:rPr lang="en-GB" sz="1150" dirty="0" smtClean="0"/>
              <a:t> &amp; Daniel </a:t>
            </a:r>
            <a:r>
              <a:rPr lang="en-GB" sz="1150" dirty="0" err="1" smtClean="0"/>
              <a:t>Egneus</a:t>
            </a:r>
            <a:endParaRPr lang="en-GB" sz="1150" dirty="0"/>
          </a:p>
          <a:p>
            <a:endParaRPr lang="en-GB" sz="1200" dirty="0"/>
          </a:p>
        </p:txBody>
      </p:sp>
      <p:pic>
        <p:nvPicPr>
          <p:cNvPr id="5122" name="Picture 2" descr="Image result for community childrens books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95114" y="495855"/>
            <a:ext cx="1492296" cy="14952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Image result for community childrens book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1729" y="495855"/>
            <a:ext cx="1389673" cy="14952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6" name="Picture 6" descr="Image result for the invisible book tom percival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25721" y="495855"/>
            <a:ext cx="1700355" cy="14952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8" name="Picture 8" descr="Image result for stick and stone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99769" y="495855"/>
            <a:ext cx="1661430" cy="14952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30" name="Picture 10" descr="Image result for all are welcome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95114" y="2146587"/>
            <a:ext cx="1492296" cy="14922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6" descr="Image result for quill soup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92560" y="2141817"/>
            <a:ext cx="1301421" cy="14922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22" descr="Image result for if you come to earth by sophie blackall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74138" y="2144620"/>
            <a:ext cx="1189756" cy="14922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12" descr="Image result for the society of distinguished lemmings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10930" y="2141817"/>
            <a:ext cx="1230291" cy="14875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32" name="Picture 12" descr="Image result for elmer"/>
          <p:cNvPicPr>
            <a:picLocks noChangeAspect="1" noChangeArrowheads="1"/>
          </p:cNvPicPr>
          <p:nvPr/>
        </p:nvPicPr>
        <p:blipFill rotWithShape="1"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454" r="6874"/>
          <a:stretch/>
        </p:blipFill>
        <p:spPr bwMode="auto">
          <a:xfrm>
            <a:off x="4896427" y="3794328"/>
            <a:ext cx="1268415" cy="14634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34" name="Picture 14" descr="Image result for the invisible boy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69716" y="3794329"/>
            <a:ext cx="1185069" cy="14634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36" name="Picture 16" descr="Image result for the whispering town book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59659" y="3794327"/>
            <a:ext cx="1199361" cy="14634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38" name="Picture 18" descr="Image result for mr gumpys outing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63894" y="3789559"/>
            <a:ext cx="1444727" cy="14682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6" descr="Image result for the invisible book tom percival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5071" y="221816"/>
            <a:ext cx="1109851" cy="9760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40" name="Picture 20" descr="Image result for last stop on market street"/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09080" y="3789558"/>
            <a:ext cx="1190246" cy="14621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42" name="Picture 22" descr="Image result for the giving tree"/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09081" y="2141817"/>
            <a:ext cx="1152118" cy="14893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6" descr="If the World Were a Village: Amazon.co.uk: David J. Smith, Shelagh ..."/>
          <p:cNvPicPr>
            <a:picLocks noChangeAspect="1" noChangeArrowheads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95114" y="5436330"/>
            <a:ext cx="856714" cy="12685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6" descr="Islandborn: Amazon.co.uk: Junot Díaz: Books"/>
          <p:cNvPicPr>
            <a:picLocks noChangeAspect="1" noChangeArrowheads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33090" y="5435589"/>
            <a:ext cx="986592" cy="12685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Picture 8" descr="The Marvellous Fluffy Squishy Itty Bitty: Amazon.co.uk: Beatrice ..."/>
          <p:cNvPicPr>
            <a:picLocks noChangeAspect="1" noChangeArrowheads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2082" y="5435590"/>
            <a:ext cx="938030" cy="12685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" name="Picture 14" descr="Child of St Kilda (Child's Play Library): Amazon.co.uk: Beth ..."/>
          <p:cNvPicPr>
            <a:picLocks noChangeAspect="1" noChangeArrowheads="1"/>
          </p:cNvPicPr>
          <p:nvPr/>
        </p:nvPicPr>
        <p:blipFill>
          <a:blip r:embed="rId2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92598" y="5435334"/>
            <a:ext cx="952157" cy="12695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4" name="Picture 2" descr="Love the World: Amazon.co.uk: Parr, Todd: Books"/>
          <p:cNvPicPr>
            <a:picLocks noChangeAspect="1" noChangeArrowheads="1"/>
          </p:cNvPicPr>
          <p:nvPr/>
        </p:nvPicPr>
        <p:blipFill>
          <a:blip r:embed="rId2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43919" y="5435334"/>
            <a:ext cx="1261927" cy="12695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6" name="Picture 4" descr="https://images-na.ssl-images-amazon.com/images/I/51IRyf2HVoL._SX444_BO1,204,203,200_.jpg"/>
          <p:cNvPicPr>
            <a:picLocks noChangeAspect="1" noChangeArrowheads="1"/>
          </p:cNvPicPr>
          <p:nvPr/>
        </p:nvPicPr>
        <p:blipFill>
          <a:blip r:embed="rId2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69096" y="5436330"/>
            <a:ext cx="1130229" cy="12670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8485712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 txBox="1">
            <a:spLocks/>
          </p:cNvSpPr>
          <p:nvPr/>
        </p:nvSpPr>
        <p:spPr>
          <a:xfrm>
            <a:off x="1149974" y="221816"/>
            <a:ext cx="2184763" cy="45482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kern="1200" cap="all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sz="2000" dirty="0" smtClean="0"/>
              <a:t>community</a:t>
            </a:r>
            <a:endParaRPr lang="en-GB" sz="2000" dirty="0"/>
          </a:p>
        </p:txBody>
      </p:sp>
      <p:sp>
        <p:nvSpPr>
          <p:cNvPr id="6" name="TextBox 5"/>
          <p:cNvSpPr txBox="1"/>
          <p:nvPr/>
        </p:nvSpPr>
        <p:spPr>
          <a:xfrm>
            <a:off x="185071" y="1466012"/>
            <a:ext cx="4174445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b="1" dirty="0" smtClean="0"/>
              <a:t>Here We Are </a:t>
            </a:r>
            <a:r>
              <a:rPr lang="en-GB" sz="1200" dirty="0" smtClean="0"/>
              <a:t>by Oliver Jeffers</a:t>
            </a:r>
          </a:p>
          <a:p>
            <a:r>
              <a:rPr lang="en-GB" sz="1200" b="1" dirty="0" smtClean="0"/>
              <a:t>My Very Own Space</a:t>
            </a:r>
            <a:r>
              <a:rPr lang="en-GB" sz="1200" dirty="0" smtClean="0"/>
              <a:t> by Pippa </a:t>
            </a:r>
            <a:r>
              <a:rPr lang="en-GB" sz="1200" dirty="0" err="1" smtClean="0"/>
              <a:t>Goodhart</a:t>
            </a:r>
            <a:r>
              <a:rPr lang="en-GB" sz="1200" dirty="0" smtClean="0"/>
              <a:t> &amp; Rebecca Crane</a:t>
            </a:r>
          </a:p>
          <a:p>
            <a:r>
              <a:rPr lang="en-GB" sz="1200" b="1" dirty="0" smtClean="0"/>
              <a:t>We Are Britain! </a:t>
            </a:r>
            <a:r>
              <a:rPr lang="en-GB" sz="1200" dirty="0"/>
              <a:t>b</a:t>
            </a:r>
            <a:r>
              <a:rPr lang="en-GB" sz="1200" dirty="0" smtClean="0"/>
              <a:t>y Benjamin Zephaniah by </a:t>
            </a:r>
            <a:r>
              <a:rPr lang="en-GB" sz="1200" dirty="0" err="1" smtClean="0"/>
              <a:t>Prodeepta</a:t>
            </a:r>
            <a:r>
              <a:rPr lang="en-GB" sz="1200" dirty="0" smtClean="0"/>
              <a:t> Das</a:t>
            </a:r>
          </a:p>
          <a:p>
            <a:r>
              <a:rPr lang="en-GB" sz="1200" b="1" dirty="0" smtClean="0"/>
              <a:t>There Is a Tribe of Kids </a:t>
            </a:r>
            <a:r>
              <a:rPr lang="en-GB" sz="1200" dirty="0" smtClean="0"/>
              <a:t>by Lane Smith</a:t>
            </a:r>
          </a:p>
          <a:p>
            <a:r>
              <a:rPr lang="en-GB" sz="1200" dirty="0" smtClean="0"/>
              <a:t>Footpath of Flowers by Jon Arno Lawson &amp; Sydney Smith</a:t>
            </a:r>
          </a:p>
          <a:p>
            <a:r>
              <a:rPr lang="en-GB" sz="1200" b="1" dirty="0" smtClean="0"/>
              <a:t>The Only Way is Badger </a:t>
            </a:r>
            <a:r>
              <a:rPr lang="en-GB" sz="1200" dirty="0" smtClean="0"/>
              <a:t>by Stella J Jones &amp; Carmen Saldana</a:t>
            </a:r>
          </a:p>
          <a:p>
            <a:r>
              <a:rPr lang="en-GB" sz="1200" b="1" dirty="0" smtClean="0"/>
              <a:t>Who Will I Be? </a:t>
            </a:r>
            <a:r>
              <a:rPr lang="en-GB" sz="1200" dirty="0" smtClean="0"/>
              <a:t>By Abby Huntsman &amp; Joanne Lew-</a:t>
            </a:r>
            <a:r>
              <a:rPr lang="en-GB" sz="1200" dirty="0" err="1" smtClean="0"/>
              <a:t>Vriethoff</a:t>
            </a:r>
            <a:endParaRPr lang="en-GB" sz="1200" dirty="0" smtClean="0"/>
          </a:p>
          <a:p>
            <a:r>
              <a:rPr lang="en-GB" sz="1200" b="1" dirty="0" smtClean="0"/>
              <a:t>Mama </a:t>
            </a:r>
            <a:r>
              <a:rPr lang="en-GB" sz="1200" b="1" dirty="0" err="1" smtClean="0"/>
              <a:t>Panya’s</a:t>
            </a:r>
            <a:r>
              <a:rPr lang="en-GB" sz="1200" b="1" dirty="0" smtClean="0"/>
              <a:t> Pancakes </a:t>
            </a:r>
            <a:r>
              <a:rPr lang="en-GB" sz="1200" dirty="0" smtClean="0"/>
              <a:t>by Mary &amp; Rich Chamberlin &amp; Julia Cairns</a:t>
            </a:r>
          </a:p>
          <a:p>
            <a:r>
              <a:rPr lang="en-GB" sz="1200" b="1" dirty="0" smtClean="0"/>
              <a:t>Varmints </a:t>
            </a:r>
            <a:r>
              <a:rPr lang="en-GB" sz="1200" dirty="0" smtClean="0"/>
              <a:t>by Helen Ward &amp; Marc </a:t>
            </a:r>
            <a:r>
              <a:rPr lang="en-GB" sz="1200" dirty="0" err="1" smtClean="0"/>
              <a:t>Craste</a:t>
            </a:r>
            <a:endParaRPr lang="en-GB" sz="1200" dirty="0" smtClean="0"/>
          </a:p>
          <a:p>
            <a:r>
              <a:rPr lang="en-GB" sz="1200" b="1" dirty="0" smtClean="0"/>
              <a:t>The Lumberjack’s Beard </a:t>
            </a:r>
            <a:r>
              <a:rPr lang="en-GB" sz="1200" dirty="0" smtClean="0"/>
              <a:t>by Duncan </a:t>
            </a:r>
            <a:r>
              <a:rPr lang="en-GB" sz="1200" dirty="0" err="1" smtClean="0"/>
              <a:t>Beedie</a:t>
            </a:r>
            <a:endParaRPr lang="en-GB" sz="1200" dirty="0"/>
          </a:p>
        </p:txBody>
      </p:sp>
      <p:pic>
        <p:nvPicPr>
          <p:cNvPr id="16" name="Picture 6" descr="Image result for the invisible book tom percival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5071" y="221816"/>
            <a:ext cx="1109851" cy="9760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0" name="Picture 2" descr="Here We Are: Notes for Living on Planet Earth: Amazon.co.uk: Jeffers,  Oliver, Jeffers, Oliver: Books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1438" y="709816"/>
            <a:ext cx="1283638" cy="14837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2" name="Picture 4" descr="My Very Own Space: 1: Amazon.co.uk: Pippa Goodhart, Rebecca Crane: Books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1215" y="709816"/>
            <a:ext cx="1741269" cy="14837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4" name="Picture 6" descr="We Are Britain!: Amazon.co.uk: Zephaniah, Benjamin, Das, Prodeepta:  0884130764359: Books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2056" y="709816"/>
            <a:ext cx="1172556" cy="14837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6" name="Picture 8" descr="There Is a Tribe of Kids: Amazon.co.uk: Smith, Lane: Books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83" t="2747" r="2041" b="3999"/>
          <a:stretch/>
        </p:blipFill>
        <p:spPr bwMode="auto">
          <a:xfrm>
            <a:off x="9604184" y="724144"/>
            <a:ext cx="1932893" cy="14837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8" name="Picture 10" descr="Footpath Flowers: Amazon.co.uk: JonArno Lawson, Sydney Smith: Books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1438" y="2364377"/>
            <a:ext cx="1283638" cy="13626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80" name="Picture 12" descr="The Only Way Is Badger: Amazon.co.uk: Jones, Stella J: Books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06998" y="2364377"/>
            <a:ext cx="1355894" cy="13626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82" name="Picture 14" descr="Who Will I Be? - Abby Huntsman - Hardcover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94814" y="2364377"/>
            <a:ext cx="1357299" cy="13636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84" name="Picture 16" descr="Mama Panya's Pancakes: A Village Tale from Kenya: Amazon.co.uk: Mary  Chamberlin, Richard Chamberlin, Julia Cairns: Books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03329" y="2364377"/>
            <a:ext cx="1394861" cy="13626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86" name="Picture 18" descr="Varmints: Amazon.co.uk: Ward, Helen: 9781848775053: Books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63290" y="2364377"/>
            <a:ext cx="1073787" cy="13626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88" name="Picture 20" descr="The Lumberjack's Beard: Amazon.co.uk: Beedie, Duncan: Books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1438" y="3897876"/>
            <a:ext cx="1283638" cy="13019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7248879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 txBox="1">
            <a:spLocks/>
          </p:cNvSpPr>
          <p:nvPr/>
        </p:nvSpPr>
        <p:spPr>
          <a:xfrm>
            <a:off x="1943100" y="877584"/>
            <a:ext cx="8610600" cy="12930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kern="1200" cap="all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dirty="0" smtClean="0"/>
              <a:t>Diversity/RESPECT </a:t>
            </a:r>
            <a:endParaRPr lang="en-GB" dirty="0"/>
          </a:p>
        </p:txBody>
      </p:sp>
      <p:pic>
        <p:nvPicPr>
          <p:cNvPr id="3" name="Picture 2" descr="Freedom, We Sing: Amazon.co.uk: Amyra León, Molly Mendoza, Molly Mendoza:  Books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7368" y="2170612"/>
            <a:ext cx="3642063" cy="313199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419371" y="4945111"/>
            <a:ext cx="1435100" cy="1447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661784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 txBox="1">
            <a:spLocks/>
          </p:cNvSpPr>
          <p:nvPr/>
        </p:nvSpPr>
        <p:spPr>
          <a:xfrm>
            <a:off x="1149974" y="221816"/>
            <a:ext cx="2184763" cy="454827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85000" lnSpcReduction="10000"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kern="1200" cap="all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sz="2000" dirty="0" smtClean="0"/>
              <a:t>Diversity/respect</a:t>
            </a:r>
            <a:endParaRPr lang="en-GB" sz="2000" dirty="0"/>
          </a:p>
        </p:txBody>
      </p:sp>
      <p:sp>
        <p:nvSpPr>
          <p:cNvPr id="6" name="TextBox 5"/>
          <p:cNvSpPr txBox="1"/>
          <p:nvPr/>
        </p:nvSpPr>
        <p:spPr>
          <a:xfrm>
            <a:off x="185071" y="1466012"/>
            <a:ext cx="4435724" cy="5078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b="1" dirty="0"/>
              <a:t>Freedom, We Sing </a:t>
            </a:r>
            <a:r>
              <a:rPr lang="en-GB" sz="1200" dirty="0"/>
              <a:t>by </a:t>
            </a:r>
            <a:r>
              <a:rPr lang="en-GB" sz="1200" dirty="0" err="1"/>
              <a:t>Amyra</a:t>
            </a:r>
            <a:r>
              <a:rPr lang="en-GB" sz="1200" dirty="0"/>
              <a:t> Leon &amp; Molly Mendoza</a:t>
            </a:r>
          </a:p>
          <a:p>
            <a:r>
              <a:rPr lang="en-GB" sz="1200" b="1" dirty="0"/>
              <a:t>Every Child a Song </a:t>
            </a:r>
            <a:r>
              <a:rPr lang="en-GB" sz="1200" dirty="0"/>
              <a:t>by Nicola Davies &amp; Marc Martin</a:t>
            </a:r>
          </a:p>
          <a:p>
            <a:r>
              <a:rPr lang="en-GB" sz="1200" b="1" dirty="0" smtClean="0"/>
              <a:t>Counting </a:t>
            </a:r>
            <a:r>
              <a:rPr lang="en-GB" sz="1200" b="1" dirty="0"/>
              <a:t>on Katherine </a:t>
            </a:r>
            <a:r>
              <a:rPr lang="en-GB" sz="1200" dirty="0"/>
              <a:t>by </a:t>
            </a:r>
            <a:r>
              <a:rPr lang="en-GB" sz="1200" dirty="0" err="1"/>
              <a:t>Helaine</a:t>
            </a:r>
            <a:r>
              <a:rPr lang="en-GB" sz="1200" dirty="0"/>
              <a:t> Becker &amp; Dow </a:t>
            </a:r>
            <a:r>
              <a:rPr lang="en-GB" sz="1200" dirty="0" err="1"/>
              <a:t>Phumiruk</a:t>
            </a:r>
            <a:endParaRPr lang="en-GB" sz="1200" dirty="0"/>
          </a:p>
          <a:p>
            <a:r>
              <a:rPr lang="en-GB" sz="1200" b="1" dirty="0"/>
              <a:t>I Have the Right to be a Child </a:t>
            </a:r>
            <a:r>
              <a:rPr lang="en-GB" sz="1200" dirty="0"/>
              <a:t>by Alain </a:t>
            </a:r>
            <a:r>
              <a:rPr lang="en-GB" sz="1200" dirty="0" err="1"/>
              <a:t>Serres</a:t>
            </a:r>
            <a:r>
              <a:rPr lang="en-GB" sz="1200" dirty="0"/>
              <a:t>, Aurelia </a:t>
            </a:r>
            <a:r>
              <a:rPr lang="en-GB" sz="1200" dirty="0" err="1"/>
              <a:t>Fronty</a:t>
            </a:r>
            <a:r>
              <a:rPr lang="en-GB" sz="1200" dirty="0"/>
              <a:t> &amp; Sarah </a:t>
            </a:r>
            <a:r>
              <a:rPr lang="en-GB" sz="1200" dirty="0" err="1"/>
              <a:t>Ardizzone</a:t>
            </a:r>
            <a:endParaRPr lang="en-GB" sz="1200" dirty="0"/>
          </a:p>
          <a:p>
            <a:r>
              <a:rPr lang="en-GB" sz="1200" b="1" dirty="0"/>
              <a:t>Henry’s Freedom Box </a:t>
            </a:r>
            <a:r>
              <a:rPr lang="en-GB" sz="1200" dirty="0"/>
              <a:t>by Ellen Levine &amp; </a:t>
            </a:r>
            <a:r>
              <a:rPr lang="en-GB" sz="1200" dirty="0" err="1"/>
              <a:t>Kadir</a:t>
            </a:r>
            <a:r>
              <a:rPr lang="en-GB" sz="1200" dirty="0"/>
              <a:t> Nelson</a:t>
            </a:r>
          </a:p>
          <a:p>
            <a:r>
              <a:rPr lang="en-GB" sz="1200" b="1" dirty="0" smtClean="0"/>
              <a:t>If </a:t>
            </a:r>
            <a:r>
              <a:rPr lang="en-GB" sz="1200" b="1" dirty="0"/>
              <a:t>a Bus Could Talk: The Story of Rosa Parks </a:t>
            </a:r>
            <a:r>
              <a:rPr lang="en-GB" sz="1200" dirty="0"/>
              <a:t>by Faith Ringgold</a:t>
            </a:r>
          </a:p>
          <a:p>
            <a:r>
              <a:rPr lang="en-GB" sz="1200" b="1" dirty="0" smtClean="0"/>
              <a:t>Kamala </a:t>
            </a:r>
            <a:r>
              <a:rPr lang="en-GB" sz="1200" b="1" dirty="0"/>
              <a:t>Harries: Rooted in Justice </a:t>
            </a:r>
            <a:r>
              <a:rPr lang="en-GB" sz="1200" dirty="0"/>
              <a:t>by Nikki Grimes &amp; Laura Freeman</a:t>
            </a:r>
          </a:p>
          <a:p>
            <a:r>
              <a:rPr lang="en-GB" sz="1200" b="1" dirty="0"/>
              <a:t>Migrants </a:t>
            </a:r>
            <a:r>
              <a:rPr lang="en-GB" sz="1200" dirty="0"/>
              <a:t>by </a:t>
            </a:r>
            <a:r>
              <a:rPr lang="en-GB" sz="1200" dirty="0" err="1"/>
              <a:t>Issa</a:t>
            </a:r>
            <a:r>
              <a:rPr lang="en-GB" sz="1200" dirty="0"/>
              <a:t> Watanabe</a:t>
            </a:r>
          </a:p>
          <a:p>
            <a:r>
              <a:rPr lang="en-GB" sz="1200" b="1" dirty="0"/>
              <a:t>Mary Wears What She Wants </a:t>
            </a:r>
            <a:r>
              <a:rPr lang="en-GB" sz="1200" dirty="0"/>
              <a:t>by Keith </a:t>
            </a:r>
            <a:r>
              <a:rPr lang="en-GB" sz="1200" dirty="0" err="1"/>
              <a:t>Negley</a:t>
            </a:r>
            <a:r>
              <a:rPr lang="en-GB" sz="1200" dirty="0"/>
              <a:t> </a:t>
            </a:r>
          </a:p>
          <a:p>
            <a:r>
              <a:rPr lang="en-GB" sz="1200" b="1" dirty="0"/>
              <a:t>Julian at the Wedding </a:t>
            </a:r>
            <a:r>
              <a:rPr lang="en-GB" sz="1200" dirty="0"/>
              <a:t>by Jessica Love</a:t>
            </a:r>
          </a:p>
          <a:p>
            <a:r>
              <a:rPr lang="en-GB" sz="1200" b="1" dirty="0"/>
              <a:t>Moses: When Harriet Tubman Led Her People to Freedom </a:t>
            </a:r>
            <a:r>
              <a:rPr lang="en-GB" sz="1200" dirty="0"/>
              <a:t>by Carole Boston Weatherford &amp; </a:t>
            </a:r>
            <a:r>
              <a:rPr lang="en-GB" sz="1200" dirty="0" err="1"/>
              <a:t>Kadir</a:t>
            </a:r>
            <a:r>
              <a:rPr lang="en-GB" sz="1200" dirty="0"/>
              <a:t> Nelson</a:t>
            </a:r>
          </a:p>
          <a:p>
            <a:r>
              <a:rPr lang="en-GB" sz="1200" b="1" dirty="0" smtClean="0"/>
              <a:t>Box</a:t>
            </a:r>
            <a:r>
              <a:rPr lang="en-GB" sz="1200" b="1" dirty="0"/>
              <a:t>: Henry Brown Mails Himself to Freedom </a:t>
            </a:r>
            <a:r>
              <a:rPr lang="en-GB" sz="1200" dirty="0"/>
              <a:t>by Carole Boston Weatherford &amp; Michele Wood</a:t>
            </a:r>
          </a:p>
          <a:p>
            <a:r>
              <a:rPr lang="en-GB" sz="1200" b="1" dirty="0" smtClean="0"/>
              <a:t>The </a:t>
            </a:r>
            <a:r>
              <a:rPr lang="en-GB" sz="1200" b="1" dirty="0"/>
              <a:t>Undefeated </a:t>
            </a:r>
            <a:r>
              <a:rPr lang="en-GB" sz="1200" dirty="0"/>
              <a:t>by Kwame Alexander &amp; </a:t>
            </a:r>
            <a:r>
              <a:rPr lang="en-GB" sz="1200" dirty="0" err="1"/>
              <a:t>Kadir</a:t>
            </a:r>
            <a:r>
              <a:rPr lang="en-GB" sz="1200" dirty="0"/>
              <a:t> </a:t>
            </a:r>
            <a:r>
              <a:rPr lang="en-GB" sz="1200" dirty="0" smtClean="0"/>
              <a:t>Nelson</a:t>
            </a:r>
          </a:p>
          <a:p>
            <a:r>
              <a:rPr lang="en-GB" sz="1200" b="1" dirty="0"/>
              <a:t>Muslim Girls Rise </a:t>
            </a:r>
            <a:r>
              <a:rPr lang="en-GB" sz="1200" dirty="0"/>
              <a:t>by </a:t>
            </a:r>
            <a:r>
              <a:rPr lang="en-GB" sz="1200" dirty="0" err="1"/>
              <a:t>Saira</a:t>
            </a:r>
            <a:r>
              <a:rPr lang="en-GB" sz="1200" dirty="0"/>
              <a:t> Mir &amp; </a:t>
            </a:r>
            <a:r>
              <a:rPr lang="en-GB" sz="1200" dirty="0" err="1"/>
              <a:t>Aaliya</a:t>
            </a:r>
            <a:r>
              <a:rPr lang="en-GB" sz="1200" dirty="0"/>
              <a:t> Jaleel</a:t>
            </a:r>
          </a:p>
          <a:p>
            <a:r>
              <a:rPr lang="en-GB" sz="1200" b="1" dirty="0"/>
              <a:t>Flight for Freedom </a:t>
            </a:r>
            <a:r>
              <a:rPr lang="en-GB" sz="1200" dirty="0"/>
              <a:t>by Kristen Fulton &amp; </a:t>
            </a:r>
            <a:r>
              <a:rPr lang="en-GB" sz="1200" dirty="0" err="1"/>
              <a:t>Torben</a:t>
            </a:r>
            <a:r>
              <a:rPr lang="en-GB" sz="1200" dirty="0"/>
              <a:t> </a:t>
            </a:r>
            <a:r>
              <a:rPr lang="en-GB" sz="1200" dirty="0" err="1" smtClean="0"/>
              <a:t>Kuhlmann</a:t>
            </a:r>
            <a:endParaRPr lang="en-GB" sz="1200" dirty="0" smtClean="0"/>
          </a:p>
          <a:p>
            <a:r>
              <a:rPr lang="en-GB" sz="1200" b="1" dirty="0"/>
              <a:t>Minty: A Story of Young Harriet Tubman </a:t>
            </a:r>
            <a:r>
              <a:rPr lang="en-GB" sz="1200" dirty="0"/>
              <a:t>by Alan Schroeder &amp; Jerry </a:t>
            </a:r>
            <a:r>
              <a:rPr lang="en-GB" sz="1200" dirty="0" smtClean="0"/>
              <a:t>Pinkney</a:t>
            </a:r>
          </a:p>
          <a:p>
            <a:r>
              <a:rPr lang="en-GB" sz="1200" b="1" dirty="0"/>
              <a:t>For the Right to Learn: Malala Yousafzai’s Story </a:t>
            </a:r>
            <a:r>
              <a:rPr lang="en-GB" sz="1200" dirty="0"/>
              <a:t>by Rebecca Langston-George &amp; Janna Bock</a:t>
            </a:r>
          </a:p>
          <a:p>
            <a:endParaRPr lang="en-GB" sz="1200" dirty="0"/>
          </a:p>
        </p:txBody>
      </p:sp>
      <p:pic>
        <p:nvPicPr>
          <p:cNvPr id="17" name="Picture 2" descr="Freedom, We Sing: Amazon.co.uk: Amyra León, Molly Mendoza, Molly Mendoza:  Books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75812" y="570083"/>
            <a:ext cx="1645330" cy="14149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4" descr="Every Child A Song: Amazon.co.uk: Davies, Nicola, Martin, Marc:  9781526361417: Books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27348" y="570083"/>
            <a:ext cx="1280692" cy="14293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8" descr="I Have the Right to Be a Child: Amazon.co.uk: Alain Serres, Aurelia Fronty,  Sarah Ardizzone: 9781907912115: Books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85277" y="594116"/>
            <a:ext cx="1405310" cy="14053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10" descr="Image result for rosa parks picture books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18809" y="2162374"/>
            <a:ext cx="1642676" cy="14192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Picture 14" descr="Image result for kamala harris picture book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54324" y="2156914"/>
            <a:ext cx="1434322" cy="14343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" name="Picture 16" descr="Image result for migrants picture book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81485" y="2147325"/>
            <a:ext cx="1424611" cy="14343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" name="Picture 22" descr="Image result for box henry box book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75812" y="2156914"/>
            <a:ext cx="1180661" cy="14349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" name="Picture 24" descr="Image result for box henry brown mails himself to freedom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88809" y="3729546"/>
            <a:ext cx="1617287" cy="13908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" name="Picture 28" descr="Image result for mary wears what she wantss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75812" y="3729544"/>
            <a:ext cx="1605617" cy="13908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7" name="Picture 30" descr="Image result for julian at the wedding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15875" y="3729544"/>
            <a:ext cx="1503639" cy="13908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8" name="Picture 32" descr="Image result for moses picture book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15347" y="3729544"/>
            <a:ext cx="1257345" cy="13908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9" name="Picture 34" descr="Image result for the undefeated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75812" y="5268308"/>
            <a:ext cx="1436206" cy="13700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" name="Picture 2" descr="Image result for women who changed the world picture books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65499" y="582099"/>
            <a:ext cx="1157039" cy="14053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" name="Picture 6" descr="Image result for muslim girls rise"/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97686" y="5268308"/>
            <a:ext cx="1126253" cy="13700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" name="Picture 2" descr="Image result for dreams of freedom"/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49183" y="5268308"/>
            <a:ext cx="1229794" cy="13700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2" name="Picture 16" descr="Image result for minty childrens book"/>
          <p:cNvPicPr>
            <a:picLocks noChangeAspect="1" noChangeArrowheads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44449" y="5268308"/>
            <a:ext cx="1128114" cy="13700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3" name="Picture 22" descr="Image result for for the right to learn malala children's books"/>
          <p:cNvPicPr>
            <a:picLocks noChangeAspect="1" noChangeArrowheads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27463" y="5268308"/>
            <a:ext cx="1063124" cy="13700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4" name="Picture 33" descr="Freedom, We Sing: Amazon.co.uk: Amyra León, Molly Mendoza, Molly Mendoza:  Books"/>
          <p:cNvPicPr>
            <a:picLocks noChangeAspect="1" noChangeArrowheads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606" y="178601"/>
            <a:ext cx="966368" cy="83102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0624940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 txBox="1">
            <a:spLocks/>
          </p:cNvSpPr>
          <p:nvPr/>
        </p:nvSpPr>
        <p:spPr>
          <a:xfrm>
            <a:off x="1149974" y="221816"/>
            <a:ext cx="2184763" cy="454827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85000" lnSpcReduction="10000"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kern="1200" cap="all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sz="2000" dirty="0" smtClean="0"/>
              <a:t>Diversity/respect</a:t>
            </a:r>
            <a:endParaRPr lang="en-GB" sz="2000" dirty="0"/>
          </a:p>
        </p:txBody>
      </p:sp>
      <p:sp>
        <p:nvSpPr>
          <p:cNvPr id="6" name="TextBox 5"/>
          <p:cNvSpPr txBox="1"/>
          <p:nvPr/>
        </p:nvSpPr>
        <p:spPr>
          <a:xfrm>
            <a:off x="185071" y="1466012"/>
            <a:ext cx="4435724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sz="1200" dirty="0"/>
          </a:p>
          <a:p>
            <a:r>
              <a:rPr lang="en-GB" sz="1200" b="1" dirty="0"/>
              <a:t>Pride: The Story of Harvey Milk and the Rainbow Flag </a:t>
            </a:r>
            <a:r>
              <a:rPr lang="en-GB" sz="1200" dirty="0"/>
              <a:t>by Rob Sanders &amp; Steven Salerno </a:t>
            </a:r>
          </a:p>
          <a:p>
            <a:r>
              <a:rPr lang="en-GB" sz="1200" b="1" dirty="0"/>
              <a:t>We Are Family </a:t>
            </a:r>
            <a:r>
              <a:rPr lang="en-GB" sz="1200" dirty="0"/>
              <a:t>by Patricia </a:t>
            </a:r>
            <a:r>
              <a:rPr lang="en-GB" sz="1200" dirty="0" err="1"/>
              <a:t>Hegarty</a:t>
            </a:r>
            <a:r>
              <a:rPr lang="en-GB" sz="1200" dirty="0"/>
              <a:t> &amp; Ryan </a:t>
            </a:r>
            <a:r>
              <a:rPr lang="en-GB" sz="1200" dirty="0" err="1"/>
              <a:t>Wheatcroft</a:t>
            </a:r>
            <a:endParaRPr lang="en-GB" sz="1200" dirty="0"/>
          </a:p>
          <a:p>
            <a:r>
              <a:rPr lang="en-GB" sz="1200" b="1" dirty="0"/>
              <a:t>And Tango Makes Three </a:t>
            </a:r>
            <a:r>
              <a:rPr lang="en-GB" sz="1200" dirty="0"/>
              <a:t>by Justin Richardson, Peter Parnell &amp; Henry Cole</a:t>
            </a:r>
          </a:p>
          <a:p>
            <a:r>
              <a:rPr lang="en-GB" sz="1200" b="1" dirty="0" smtClean="0"/>
              <a:t>Julian </a:t>
            </a:r>
            <a:r>
              <a:rPr lang="en-GB" sz="1200" b="1" dirty="0"/>
              <a:t>is a Mermaid </a:t>
            </a:r>
            <a:r>
              <a:rPr lang="en-GB" sz="1200" dirty="0"/>
              <a:t>by Jessica Love</a:t>
            </a:r>
          </a:p>
          <a:p>
            <a:r>
              <a:rPr lang="en-GB" sz="1200" b="1" dirty="0" smtClean="0"/>
              <a:t>Introducing </a:t>
            </a:r>
            <a:r>
              <a:rPr lang="en-GB" sz="1200" b="1" dirty="0"/>
              <a:t>Teddy </a:t>
            </a:r>
            <a:r>
              <a:rPr lang="en-GB" sz="1200" dirty="0"/>
              <a:t>by Jessica Walton &amp; Dougal </a:t>
            </a:r>
            <a:r>
              <a:rPr lang="en-GB" sz="1200" dirty="0" smtClean="0"/>
              <a:t>MacPherson</a:t>
            </a:r>
          </a:p>
          <a:p>
            <a:r>
              <a:rPr lang="en-GB" sz="1200" b="1" dirty="0"/>
              <a:t>Pies from Nowhere: How Georgia Gilmore Sustained the Mixed</a:t>
            </a:r>
            <a:r>
              <a:rPr lang="en-GB" sz="1200" dirty="0"/>
              <a:t> by </a:t>
            </a:r>
            <a:r>
              <a:rPr lang="en-GB" sz="1200" dirty="0" err="1"/>
              <a:t>Arree</a:t>
            </a:r>
            <a:r>
              <a:rPr lang="en-GB" sz="1200" dirty="0"/>
              <a:t> Chung</a:t>
            </a:r>
          </a:p>
          <a:p>
            <a:r>
              <a:rPr lang="en-GB" sz="1200" b="1" dirty="0"/>
              <a:t>The Proudest Blue: A Story of Hijab and Family </a:t>
            </a:r>
            <a:r>
              <a:rPr lang="en-GB" sz="1200" dirty="0"/>
              <a:t>by </a:t>
            </a:r>
            <a:r>
              <a:rPr lang="en-GB" sz="1200" dirty="0" err="1"/>
              <a:t>Ibtihaj</a:t>
            </a:r>
            <a:r>
              <a:rPr lang="en-GB" sz="1200" dirty="0"/>
              <a:t> Muhammad, S K Ali &amp; Hatem Aly</a:t>
            </a:r>
          </a:p>
          <a:p>
            <a:r>
              <a:rPr lang="en-GB" sz="1200" b="1" dirty="0" smtClean="0"/>
              <a:t>One </a:t>
            </a:r>
            <a:r>
              <a:rPr lang="en-GB" sz="1200" b="1" dirty="0"/>
              <a:t>World Together </a:t>
            </a:r>
            <a:r>
              <a:rPr lang="en-GB" sz="1200" dirty="0"/>
              <a:t>by Catherine &amp; Laurence </a:t>
            </a:r>
            <a:r>
              <a:rPr lang="en-GB" sz="1200" dirty="0" err="1"/>
              <a:t>Anholt</a:t>
            </a:r>
            <a:endParaRPr lang="en-GB" sz="1200" dirty="0"/>
          </a:p>
          <a:p>
            <a:r>
              <a:rPr lang="en-GB" sz="1200" b="1" dirty="0"/>
              <a:t>What Religions are in our Neighbourhood? </a:t>
            </a:r>
            <a:r>
              <a:rPr lang="en-GB" sz="1200" dirty="0"/>
              <a:t>by Jean Mead</a:t>
            </a:r>
          </a:p>
          <a:p>
            <a:r>
              <a:rPr lang="en-GB" sz="1200" b="1" dirty="0"/>
              <a:t>The Day You Begin </a:t>
            </a:r>
            <a:r>
              <a:rPr lang="en-GB" sz="1200" dirty="0"/>
              <a:t>by Jacqueline Woodson &amp; Rafael Lopez</a:t>
            </a:r>
          </a:p>
          <a:p>
            <a:r>
              <a:rPr lang="en-GB" sz="1200" b="1" dirty="0" smtClean="0"/>
              <a:t>The Girl with Two Dads </a:t>
            </a:r>
            <a:r>
              <a:rPr lang="en-GB" sz="1200" dirty="0" smtClean="0"/>
              <a:t>by Mel Elliott</a:t>
            </a:r>
            <a:endParaRPr lang="en-GB" sz="1200" dirty="0"/>
          </a:p>
          <a:p>
            <a:r>
              <a:rPr lang="en-GB" sz="1200" b="1" dirty="0"/>
              <a:t>Colin and Lee Carrot and Pea </a:t>
            </a:r>
            <a:r>
              <a:rPr lang="en-GB" sz="1200" dirty="0"/>
              <a:t>by Morag </a:t>
            </a:r>
            <a:r>
              <a:rPr lang="en-GB" sz="1200" dirty="0" smtClean="0"/>
              <a:t>Hood</a:t>
            </a:r>
          </a:p>
          <a:p>
            <a:r>
              <a:rPr lang="en-GB" sz="1200" b="1" dirty="0"/>
              <a:t>Pink </a:t>
            </a:r>
            <a:r>
              <a:rPr lang="en-GB" sz="1200" dirty="0"/>
              <a:t>by Lynne Rickards &amp; Margaret Chamberlain </a:t>
            </a:r>
          </a:p>
          <a:p>
            <a:r>
              <a:rPr lang="en-GB" sz="1200" b="1" dirty="0"/>
              <a:t>Keith Among the Pigeons </a:t>
            </a:r>
            <a:r>
              <a:rPr lang="en-GB" sz="1200" dirty="0"/>
              <a:t>by Katie </a:t>
            </a:r>
            <a:r>
              <a:rPr lang="en-GB" sz="1200" dirty="0" err="1"/>
              <a:t>Brosnan</a:t>
            </a:r>
            <a:endParaRPr lang="en-GB" sz="1200" dirty="0"/>
          </a:p>
          <a:p>
            <a:r>
              <a:rPr lang="en-GB" sz="1200" b="1" dirty="0"/>
              <a:t>Little Dreamers: Visionary Women Around the World </a:t>
            </a:r>
            <a:r>
              <a:rPr lang="en-GB" sz="1200" dirty="0"/>
              <a:t>by Vashti </a:t>
            </a:r>
            <a:r>
              <a:rPr lang="en-GB" sz="1200" dirty="0" smtClean="0"/>
              <a:t>Harrison</a:t>
            </a:r>
          </a:p>
          <a:p>
            <a:r>
              <a:rPr lang="en-GB" sz="1200" b="1" dirty="0" err="1"/>
              <a:t>HerStory</a:t>
            </a:r>
            <a:r>
              <a:rPr lang="en-GB" sz="1200" dirty="0"/>
              <a:t> by Katherine Halligan &amp; Sarah Walsh</a:t>
            </a:r>
          </a:p>
          <a:p>
            <a:endParaRPr lang="en-GB" sz="1200" dirty="0" smtClean="0"/>
          </a:p>
          <a:p>
            <a:endParaRPr lang="en-GB" sz="1200" dirty="0"/>
          </a:p>
          <a:p>
            <a:endParaRPr lang="en-GB" sz="1200" dirty="0"/>
          </a:p>
          <a:p>
            <a:endParaRPr lang="en-GB" sz="1200" dirty="0"/>
          </a:p>
        </p:txBody>
      </p:sp>
      <p:pic>
        <p:nvPicPr>
          <p:cNvPr id="33" name="Picture 4" descr="Image result for julian is a mermaid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65377" y="676643"/>
            <a:ext cx="1576330" cy="14519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4" name="Picture 8" descr="Image result for and tango makes three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6485" y="676643"/>
            <a:ext cx="1880273" cy="14519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5" name="Picture 10" descr="Image result for we are family book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5467" y="676643"/>
            <a:ext cx="1552399" cy="14508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6" name="Picture 14" descr="Image result for lgbt picture books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62432" y="676643"/>
            <a:ext cx="1160717" cy="14508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7" name="Picture 16" descr="Image result for lgbt picture books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62432" y="2240318"/>
            <a:ext cx="1368690" cy="13686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4" descr="Image result for pies from nowhere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10035" y="2240318"/>
            <a:ext cx="1056149" cy="13686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14" descr="Image result for the proudest blue book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73551" y="2240318"/>
            <a:ext cx="1368156" cy="13686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2" descr="Image result for the day you begin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78474" y="3765633"/>
            <a:ext cx="1278796" cy="14860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8" descr="Image result for the girl with two dads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17657" y="3765636"/>
            <a:ext cx="1324050" cy="14860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2" descr="https://images-na.ssl-images-amazon.com/images/I/51yl4U2WcjL._SY498_BO1,204,203,200_.jpg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61215" y="5388883"/>
            <a:ext cx="1296534" cy="12965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4" descr="Image result for mixed book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50893" y="2240318"/>
            <a:ext cx="1705865" cy="13686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2" descr="Image result for one world together book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61215" y="3765637"/>
            <a:ext cx="1296534" cy="14860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4" descr="Image result for what religions are in your neighbourhood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5645" y="3765632"/>
            <a:ext cx="1483055" cy="14860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Picture 6" descr="Image result for pink rickards"/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17566" y="5388883"/>
            <a:ext cx="1471974" cy="13007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" name="Picture 12" descr="Image result for keith among the pigeons"/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49357" y="5382469"/>
            <a:ext cx="1291131" cy="12982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" name="Picture 16" descr="Image result for women can cycle childrens books"/>
          <p:cNvPicPr>
            <a:picLocks noChangeAspect="1" noChangeArrowheads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438" y="5382469"/>
            <a:ext cx="1084053" cy="13029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" name="Picture 18" descr="Image result for women who changed the world picture books"/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14958" y="5382469"/>
            <a:ext cx="1116191" cy="13029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" name="Picture 25" descr="Freedom, We Sing: Amazon.co.uk: Amyra León, Molly Mendoza, Molly Mendoza:  Books"/>
          <p:cNvPicPr>
            <a:picLocks noChangeAspect="1" noChangeArrowheads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606" y="178601"/>
            <a:ext cx="966368" cy="83102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7461362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 txBox="1">
            <a:spLocks/>
          </p:cNvSpPr>
          <p:nvPr/>
        </p:nvSpPr>
        <p:spPr>
          <a:xfrm>
            <a:off x="1149974" y="221816"/>
            <a:ext cx="2184763" cy="454827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85000" lnSpcReduction="10000"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kern="1200" cap="all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sz="2000" dirty="0" smtClean="0"/>
              <a:t>Diversity/respect</a:t>
            </a:r>
            <a:endParaRPr lang="en-GB" sz="2000" dirty="0"/>
          </a:p>
        </p:txBody>
      </p:sp>
      <p:sp>
        <p:nvSpPr>
          <p:cNvPr id="6" name="TextBox 5"/>
          <p:cNvSpPr txBox="1"/>
          <p:nvPr/>
        </p:nvSpPr>
        <p:spPr>
          <a:xfrm>
            <a:off x="92138" y="1439886"/>
            <a:ext cx="3968684" cy="42011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b="1" dirty="0" smtClean="0"/>
              <a:t>The </a:t>
            </a:r>
            <a:r>
              <a:rPr lang="en-GB" sz="1100" b="1" dirty="0"/>
              <a:t>Other Side </a:t>
            </a:r>
            <a:r>
              <a:rPr lang="en-GB" sz="1100" dirty="0"/>
              <a:t>by Jacqueline Woodson &amp; E B </a:t>
            </a:r>
            <a:r>
              <a:rPr lang="en-GB" sz="1100" dirty="0" smtClean="0"/>
              <a:t>Lewis</a:t>
            </a:r>
          </a:p>
          <a:p>
            <a:r>
              <a:rPr lang="en-GB" sz="1100" b="1" dirty="0" smtClean="0"/>
              <a:t>Unspeakable: The Tulsa Race Massacre </a:t>
            </a:r>
            <a:r>
              <a:rPr lang="en-GB" sz="1100" dirty="0" smtClean="0"/>
              <a:t>by Carole Boston Weatherford &amp; Floyd Cooper</a:t>
            </a:r>
          </a:p>
          <a:p>
            <a:r>
              <a:rPr lang="en-GB" sz="1100" b="1" dirty="0"/>
              <a:t>My Place </a:t>
            </a:r>
            <a:r>
              <a:rPr lang="en-GB" sz="1100" dirty="0"/>
              <a:t>by Nadia Wheatley &amp; Donna </a:t>
            </a:r>
            <a:r>
              <a:rPr lang="en-GB" sz="1100" dirty="0" smtClean="0"/>
              <a:t>Rawlins</a:t>
            </a:r>
          </a:p>
          <a:p>
            <a:r>
              <a:rPr lang="en-GB" sz="1100" b="1" dirty="0" smtClean="0"/>
              <a:t>Amazing Muslims Who Changed the World </a:t>
            </a:r>
            <a:r>
              <a:rPr lang="en-GB" sz="1100" dirty="0" smtClean="0"/>
              <a:t>by </a:t>
            </a:r>
            <a:r>
              <a:rPr lang="en-GB" sz="1100" dirty="0" err="1" smtClean="0"/>
              <a:t>Burhana</a:t>
            </a:r>
            <a:r>
              <a:rPr lang="en-GB" sz="1100" dirty="0" smtClean="0"/>
              <a:t> Islam</a:t>
            </a:r>
          </a:p>
          <a:p>
            <a:r>
              <a:rPr lang="en-GB" sz="1100" b="1" dirty="0" smtClean="0"/>
              <a:t>Malala’s Magic Pencil </a:t>
            </a:r>
            <a:r>
              <a:rPr lang="en-GB" sz="1100" dirty="0" smtClean="0"/>
              <a:t>by Malala Yousafzai &amp; </a:t>
            </a:r>
            <a:r>
              <a:rPr lang="en-GB" sz="1100" dirty="0" err="1" smtClean="0"/>
              <a:t>Kerascoet</a:t>
            </a:r>
            <a:endParaRPr lang="en-GB" sz="1100" dirty="0" smtClean="0"/>
          </a:p>
          <a:p>
            <a:r>
              <a:rPr lang="en-GB" sz="1100" b="1" dirty="0" smtClean="0"/>
              <a:t>Two Pigeons on a Pilgrimage: A Hajj Story </a:t>
            </a:r>
            <a:r>
              <a:rPr lang="en-GB" sz="1100" dirty="0" smtClean="0"/>
              <a:t>by </a:t>
            </a:r>
            <a:r>
              <a:rPr lang="en-GB" sz="1100" dirty="0" err="1" smtClean="0"/>
              <a:t>Rabia</a:t>
            </a:r>
            <a:r>
              <a:rPr lang="en-GB" sz="1100" dirty="0" smtClean="0"/>
              <a:t> Bashir &amp; Aisha Dean</a:t>
            </a:r>
          </a:p>
          <a:p>
            <a:r>
              <a:rPr lang="en-GB" sz="1100" b="1" dirty="0" smtClean="0"/>
              <a:t>Golden Domes &amp; Silver Lanterns </a:t>
            </a:r>
            <a:r>
              <a:rPr lang="en-GB" sz="1100" dirty="0" smtClean="0"/>
              <a:t>by </a:t>
            </a:r>
            <a:r>
              <a:rPr lang="en-GB" sz="1100" dirty="0" err="1" smtClean="0"/>
              <a:t>Hena</a:t>
            </a:r>
            <a:r>
              <a:rPr lang="en-GB" sz="1100" dirty="0" smtClean="0"/>
              <a:t> Khan &amp; </a:t>
            </a:r>
            <a:r>
              <a:rPr lang="en-GB" sz="1100" dirty="0" err="1" smtClean="0"/>
              <a:t>Mehrdokht</a:t>
            </a:r>
            <a:r>
              <a:rPr lang="en-GB" sz="1100" dirty="0" smtClean="0"/>
              <a:t> </a:t>
            </a:r>
            <a:r>
              <a:rPr lang="en-GB" sz="1100" dirty="0" err="1" smtClean="0"/>
              <a:t>Amini</a:t>
            </a:r>
            <a:endParaRPr lang="en-GB" sz="1100" dirty="0" smtClean="0"/>
          </a:p>
          <a:p>
            <a:r>
              <a:rPr lang="en-GB" sz="1100" b="1" dirty="0" smtClean="0"/>
              <a:t>The Hanukkah Mice </a:t>
            </a:r>
            <a:r>
              <a:rPr lang="en-GB" sz="1100" dirty="0" smtClean="0"/>
              <a:t>by Steven Kroll &amp; Michelle Shapiro</a:t>
            </a:r>
          </a:p>
          <a:p>
            <a:r>
              <a:rPr lang="en-GB" sz="1100" b="1" dirty="0" err="1" smtClean="0"/>
              <a:t>Ganesha’s</a:t>
            </a:r>
            <a:r>
              <a:rPr lang="en-GB" sz="1100" b="1" dirty="0" smtClean="0"/>
              <a:t> Sweet Tooth </a:t>
            </a:r>
            <a:r>
              <a:rPr lang="en-GB" sz="1100" dirty="0" smtClean="0"/>
              <a:t>by Sanjay Patel &amp; Emily Hughes</a:t>
            </a:r>
          </a:p>
          <a:p>
            <a:r>
              <a:rPr lang="en-GB" sz="1100" b="1" dirty="0" smtClean="0"/>
              <a:t>The Diwali Gift </a:t>
            </a:r>
            <a:r>
              <a:rPr lang="en-GB" sz="1100" dirty="0" smtClean="0"/>
              <a:t>by Shweta Chopra, </a:t>
            </a:r>
            <a:r>
              <a:rPr lang="en-GB" sz="1100" dirty="0" err="1" smtClean="0"/>
              <a:t>Shuchi</a:t>
            </a:r>
            <a:r>
              <a:rPr lang="en-GB" sz="1100" dirty="0" smtClean="0"/>
              <a:t> Mehta &amp; Anna </a:t>
            </a:r>
            <a:r>
              <a:rPr lang="en-GB" sz="1100" dirty="0" err="1" smtClean="0"/>
              <a:t>Koan</a:t>
            </a:r>
            <a:endParaRPr lang="en-GB" sz="1100" dirty="0" smtClean="0"/>
          </a:p>
          <a:p>
            <a:r>
              <a:rPr lang="en-GB" sz="1100" b="1" dirty="0" smtClean="0"/>
              <a:t>Festival of </a:t>
            </a:r>
            <a:r>
              <a:rPr lang="en-GB" sz="1100" b="1" dirty="0" err="1" smtClean="0"/>
              <a:t>Colors</a:t>
            </a:r>
            <a:r>
              <a:rPr lang="en-GB" sz="1100" b="1" dirty="0" smtClean="0"/>
              <a:t> </a:t>
            </a:r>
            <a:r>
              <a:rPr lang="en-GB" sz="1100" dirty="0" smtClean="0"/>
              <a:t>by </a:t>
            </a:r>
            <a:r>
              <a:rPr lang="en-GB" sz="1100" dirty="0" err="1" smtClean="0"/>
              <a:t>Kabir</a:t>
            </a:r>
            <a:r>
              <a:rPr lang="en-GB" sz="1100" dirty="0" smtClean="0"/>
              <a:t> Sehgal &amp; </a:t>
            </a:r>
            <a:r>
              <a:rPr lang="en-GB" sz="1100" dirty="0" err="1" smtClean="0"/>
              <a:t>Surishtha</a:t>
            </a:r>
            <a:r>
              <a:rPr lang="en-GB" sz="1100" dirty="0" smtClean="0"/>
              <a:t> Sehgal</a:t>
            </a:r>
          </a:p>
          <a:p>
            <a:r>
              <a:rPr lang="en-GB" sz="1100" b="1" dirty="0" err="1" smtClean="0"/>
              <a:t>Sita’s</a:t>
            </a:r>
            <a:r>
              <a:rPr lang="en-GB" sz="1100" b="1" dirty="0" smtClean="0"/>
              <a:t> Ramayana </a:t>
            </a:r>
            <a:r>
              <a:rPr lang="en-GB" sz="1100" dirty="0" smtClean="0"/>
              <a:t>by </a:t>
            </a:r>
            <a:r>
              <a:rPr lang="en-GB" sz="1100" dirty="0" err="1" smtClean="0"/>
              <a:t>Sambita</a:t>
            </a:r>
            <a:r>
              <a:rPr lang="en-GB" sz="1100" dirty="0" smtClean="0"/>
              <a:t> </a:t>
            </a:r>
            <a:r>
              <a:rPr lang="en-GB" sz="1100" dirty="0" err="1" smtClean="0"/>
              <a:t>Arni</a:t>
            </a:r>
            <a:r>
              <a:rPr lang="en-GB" sz="1100" dirty="0" smtClean="0"/>
              <a:t> &amp; </a:t>
            </a:r>
            <a:r>
              <a:rPr lang="en-GB" sz="1100" dirty="0" err="1" smtClean="0"/>
              <a:t>Moyna</a:t>
            </a:r>
            <a:r>
              <a:rPr lang="en-GB" sz="1100" dirty="0" smtClean="0"/>
              <a:t> </a:t>
            </a:r>
            <a:r>
              <a:rPr lang="en-GB" sz="1100" dirty="0" err="1" smtClean="0"/>
              <a:t>Chitrakar</a:t>
            </a:r>
            <a:endParaRPr lang="en-GB" sz="1100" dirty="0" smtClean="0"/>
          </a:p>
          <a:p>
            <a:r>
              <a:rPr lang="en-GB" sz="1100" b="1" dirty="0" smtClean="0"/>
              <a:t>The Vedas and Upanishads </a:t>
            </a:r>
            <a:r>
              <a:rPr lang="en-GB" sz="1100" dirty="0" smtClean="0"/>
              <a:t>for Children by </a:t>
            </a:r>
            <a:r>
              <a:rPr lang="en-GB" sz="1100" dirty="0" err="1" smtClean="0"/>
              <a:t>Roopa</a:t>
            </a:r>
            <a:r>
              <a:rPr lang="en-GB" sz="1100" dirty="0" smtClean="0"/>
              <a:t> </a:t>
            </a:r>
            <a:r>
              <a:rPr lang="en-GB" sz="1100" dirty="0" err="1" smtClean="0"/>
              <a:t>Pai</a:t>
            </a:r>
            <a:endParaRPr lang="en-GB" sz="1100" dirty="0" smtClean="0"/>
          </a:p>
          <a:p>
            <a:r>
              <a:rPr lang="en-GB" sz="1100" b="1" dirty="0" smtClean="0"/>
              <a:t>The Promise </a:t>
            </a:r>
            <a:r>
              <a:rPr lang="en-GB" sz="1100" dirty="0" smtClean="0"/>
              <a:t>by Nicola Davies &amp; Laura Carlin</a:t>
            </a:r>
          </a:p>
          <a:p>
            <a:r>
              <a:rPr lang="en-GB" sz="1100" b="1" dirty="0" smtClean="0"/>
              <a:t>The Silence Seeker </a:t>
            </a:r>
            <a:r>
              <a:rPr lang="en-GB" sz="1100" dirty="0" smtClean="0"/>
              <a:t>by Ben Morley &amp; Carl Pearce</a:t>
            </a:r>
          </a:p>
          <a:p>
            <a:r>
              <a:rPr lang="en-GB" sz="1100" b="1" dirty="0" smtClean="0"/>
              <a:t>What We’ll Build </a:t>
            </a:r>
            <a:r>
              <a:rPr lang="en-GB" sz="1100" dirty="0" smtClean="0"/>
              <a:t>by Oliver Jeffers</a:t>
            </a:r>
          </a:p>
          <a:p>
            <a:endParaRPr lang="en-GB" sz="1200" dirty="0"/>
          </a:p>
          <a:p>
            <a:endParaRPr lang="en-GB" sz="1200" dirty="0"/>
          </a:p>
          <a:p>
            <a:endParaRPr lang="en-GB" sz="1200" dirty="0"/>
          </a:p>
        </p:txBody>
      </p:sp>
      <p:pic>
        <p:nvPicPr>
          <p:cNvPr id="27" name="Picture 12" descr="Image result for the other side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2922" y="584131"/>
            <a:ext cx="1705065" cy="14799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4" name="Picture 2" descr="Image result for unspeakable carole boston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77099" y="584132"/>
            <a:ext cx="1249620" cy="14799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My Place: Amazon.co.uk: Wheatley, Nadia, Rawlins, Donna: Books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05846" y="584133"/>
            <a:ext cx="1326029" cy="14799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8" descr="Freedom, We Sing: Amazon.co.uk: Amyra León, Molly Mendoza, Molly Mendoza:  Books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606" y="178601"/>
            <a:ext cx="966368" cy="83102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8" name="Picture 6" descr="Image result for amazing muslims who changed the world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37725" y="594113"/>
            <a:ext cx="1055159" cy="14776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200" name="Picture 8" descr="Image result for malalas magic pencil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2922" y="2246099"/>
            <a:ext cx="1165058" cy="12894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202" name="Picture 10" descr="Two Pigeons on a Pilgrimage – Kube Publishin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29639" y="2246099"/>
            <a:ext cx="1280433" cy="12894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204" name="Picture 12" descr="Image result for golden domes and silver lanterns a muslim book of colors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24391" y="2246099"/>
            <a:ext cx="1557333" cy="12894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206" name="Picture 14" descr="Image result for the hanukhah mice"/>
          <p:cNvPicPr>
            <a:picLocks noChangeAspect="1" noChangeArrowheads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553" r="23647"/>
          <a:stretch/>
        </p:blipFill>
        <p:spPr bwMode="auto">
          <a:xfrm>
            <a:off x="10696043" y="2250923"/>
            <a:ext cx="1296841" cy="12894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208" name="Picture 16" descr="Image result for ganesha's sweet tooth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2922" y="3727242"/>
            <a:ext cx="1491630" cy="14351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210" name="Picture 18" descr="Image result for the diwali gift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07987" y="3727242"/>
            <a:ext cx="1754415" cy="14351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212" name="Picture 20" descr="Festival of Colors (Classic Board Books): Amazon.co.uk: Sehgal, Surishtha,  Sehgal, Kabir, Harrison, Vashti: Books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94822" y="3733510"/>
            <a:ext cx="1541795" cy="14351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214" name="Picture 22" descr="Image result for sita's ramayana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69037" y="3727242"/>
            <a:ext cx="1023847" cy="14351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216" name="Picture 24" descr="The Vedas and Upanishads for Children: Amazon.co.uk: Roopa Pai: Books"/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2922" y="5256585"/>
            <a:ext cx="969114" cy="14879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218" name="Picture 26" descr="The Promise: Amazon.co.uk: Davies, Nicola, Carlin, Laura: 9781406337280:  Books"/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15111" y="5256585"/>
            <a:ext cx="1421861" cy="14879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220" name="Picture 28" descr="The Silence Seeker: Amazon.co.uk: Morley, Ben, Pearce, Carl: 9781848530034:  Books"/>
          <p:cNvPicPr>
            <a:picLocks noChangeAspect="1" noChangeArrowheads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19043" y="5256585"/>
            <a:ext cx="1828701" cy="14879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222" name="Picture 30" descr="What We'll Build: plans for Our Together Future: The breathtaking new  companion to international bestseller Here We Are: Amazon.co.uk: Jeffers,  Oliver, Jeffers, Oliver: Books"/>
          <p:cNvPicPr>
            <a:picLocks noChangeAspect="1" noChangeArrowheads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96042" y="5237617"/>
            <a:ext cx="1296841" cy="15069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2462426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 txBox="1">
            <a:spLocks/>
          </p:cNvSpPr>
          <p:nvPr/>
        </p:nvSpPr>
        <p:spPr>
          <a:xfrm>
            <a:off x="1149974" y="221816"/>
            <a:ext cx="2184763" cy="454827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85000" lnSpcReduction="10000"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kern="1200" cap="all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sz="2000" dirty="0" smtClean="0"/>
              <a:t>Diversity/respect</a:t>
            </a:r>
            <a:endParaRPr lang="en-GB" sz="2000" dirty="0"/>
          </a:p>
        </p:txBody>
      </p:sp>
      <p:sp>
        <p:nvSpPr>
          <p:cNvPr id="6" name="TextBox 5"/>
          <p:cNvSpPr txBox="1"/>
          <p:nvPr/>
        </p:nvSpPr>
        <p:spPr>
          <a:xfrm>
            <a:off x="92138" y="1439886"/>
            <a:ext cx="3968684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b="1" dirty="0"/>
              <a:t>Desmond and the Very Mean World </a:t>
            </a:r>
            <a:r>
              <a:rPr lang="en-GB" sz="1200" dirty="0"/>
              <a:t>by Archbishop Desmond Tutu and Douglas Carlton Abrams &amp; AG </a:t>
            </a:r>
            <a:r>
              <a:rPr lang="en-GB" sz="1200" dirty="0" smtClean="0"/>
              <a:t>Ford</a:t>
            </a:r>
          </a:p>
          <a:p>
            <a:r>
              <a:rPr lang="en-GB" sz="1200" b="1" dirty="0"/>
              <a:t>Coming to England </a:t>
            </a:r>
            <a:r>
              <a:rPr lang="en-GB" sz="1200" dirty="0"/>
              <a:t>by </a:t>
            </a:r>
            <a:r>
              <a:rPr lang="en-GB" sz="1200" dirty="0" err="1"/>
              <a:t>Floella</a:t>
            </a:r>
            <a:r>
              <a:rPr lang="en-GB" sz="1200" dirty="0"/>
              <a:t> Benjamin &amp; Diane </a:t>
            </a:r>
            <a:r>
              <a:rPr lang="en-GB" sz="1200" dirty="0" err="1"/>
              <a:t>Ewen</a:t>
            </a:r>
            <a:endParaRPr lang="en-GB" sz="1200" dirty="0"/>
          </a:p>
          <a:p>
            <a:r>
              <a:rPr lang="en-GB" sz="1200" b="1" dirty="0" err="1"/>
              <a:t>Yaffa</a:t>
            </a:r>
            <a:r>
              <a:rPr lang="en-GB" sz="1200" b="1" dirty="0"/>
              <a:t> and Fatima Shalom, Salaam </a:t>
            </a:r>
            <a:r>
              <a:rPr lang="en-GB" sz="1200" dirty="0"/>
              <a:t>by </a:t>
            </a:r>
            <a:r>
              <a:rPr lang="en-GB" sz="1200" dirty="0" err="1"/>
              <a:t>Fawzia</a:t>
            </a:r>
            <a:r>
              <a:rPr lang="en-GB" sz="1200" dirty="0"/>
              <a:t> Gilani-Williams &amp; Chiara </a:t>
            </a:r>
            <a:r>
              <a:rPr lang="en-GB" sz="1200" dirty="0" smtClean="0"/>
              <a:t>Fedele</a:t>
            </a:r>
          </a:p>
          <a:p>
            <a:r>
              <a:rPr lang="en-GB" sz="1200" b="1" dirty="0" smtClean="0"/>
              <a:t>Jerome by Heart </a:t>
            </a:r>
            <a:r>
              <a:rPr lang="en-GB" sz="1200" dirty="0" smtClean="0"/>
              <a:t>by Thomas Scotto &amp; Olivier </a:t>
            </a:r>
            <a:r>
              <a:rPr lang="en-GB" sz="1200" dirty="0" err="1" smtClean="0"/>
              <a:t>Tallec</a:t>
            </a:r>
            <a:endParaRPr lang="en-GB" sz="1200" dirty="0" smtClean="0"/>
          </a:p>
          <a:p>
            <a:r>
              <a:rPr lang="en-GB" sz="1200" b="1" dirty="0" smtClean="0"/>
              <a:t>Steamboat School </a:t>
            </a:r>
            <a:r>
              <a:rPr lang="en-GB" sz="1200" dirty="0" smtClean="0"/>
              <a:t>by Deborah Hopkinson &amp; Ron Husband</a:t>
            </a:r>
          </a:p>
          <a:p>
            <a:r>
              <a:rPr lang="en-GB" sz="1200" b="1" dirty="0" smtClean="0"/>
              <a:t>Two Monsters </a:t>
            </a:r>
            <a:r>
              <a:rPr lang="en-GB" sz="1200" dirty="0" smtClean="0"/>
              <a:t>by David McKee</a:t>
            </a:r>
          </a:p>
          <a:p>
            <a:r>
              <a:rPr lang="en-GB" sz="1200" b="1" dirty="0" smtClean="0"/>
              <a:t>Shine </a:t>
            </a:r>
            <a:r>
              <a:rPr lang="en-GB" sz="1200" dirty="0" smtClean="0"/>
              <a:t>by Sarah </a:t>
            </a:r>
            <a:r>
              <a:rPr lang="en-GB" sz="1200" dirty="0" err="1" smtClean="0"/>
              <a:t>Asuouo</a:t>
            </a:r>
            <a:r>
              <a:rPr lang="en-GB" sz="1200" dirty="0" smtClean="0"/>
              <a:t> &amp; </a:t>
            </a:r>
            <a:r>
              <a:rPr lang="en-GB" sz="1200" dirty="0" err="1" smtClean="0"/>
              <a:t>Florelle</a:t>
            </a:r>
            <a:r>
              <a:rPr lang="en-GB" sz="1200" dirty="0" smtClean="0"/>
              <a:t> </a:t>
            </a:r>
            <a:r>
              <a:rPr lang="en-GB" sz="1200" dirty="0" err="1" smtClean="0"/>
              <a:t>Bohi</a:t>
            </a:r>
            <a:endParaRPr lang="en-GB" sz="1200" dirty="0"/>
          </a:p>
          <a:p>
            <a:endParaRPr lang="en-GB" sz="1200" dirty="0"/>
          </a:p>
          <a:p>
            <a:endParaRPr lang="en-GB" sz="1200" dirty="0"/>
          </a:p>
          <a:p>
            <a:endParaRPr lang="en-GB" sz="1200" dirty="0"/>
          </a:p>
          <a:p>
            <a:endParaRPr lang="en-GB" sz="1200" dirty="0"/>
          </a:p>
        </p:txBody>
      </p:sp>
      <p:pic>
        <p:nvPicPr>
          <p:cNvPr id="9" name="Picture 8" descr="Freedom, We Sing: Amazon.co.uk: Amyra León, Molly Mendoza, Molly Mendoza:  Books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606" y="178601"/>
            <a:ext cx="966368" cy="83102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" name="Picture 32" descr="Yaffa and Fatima: Shalom, Salaam: Amazon.co.uk: Fawzia Gilani-Williams,  Chiara Fedele: Books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72652" y="786650"/>
            <a:ext cx="1495858" cy="12790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" name="Picture 34" descr="Coming to England: An Inspiring True Story Celebrating the Windrush  Generation eBook: Benjamin, Floella, Ewen, Diane: Amazon.co.uk: Kindle Store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69733" y="786651"/>
            <a:ext cx="1433741" cy="12836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" name="Picture 2" descr="Desmond and the Very Mean Word: Amazon.co.uk: Tutu, Desmond: Books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61804" y="786650"/>
            <a:ext cx="1133221" cy="12962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290" name="Picture 2" descr="Jerome By Heart: Amazon.co.uk: Tallec, Olivier, Scotto, Thomas, Bedrick,  Claudia, Snelson, Karin: Books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40571" y="786650"/>
            <a:ext cx="1702937" cy="13064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292" name="Picture 4" descr="Steamboat School: Amazon.co.uk: Deborah Hopkinson, Ron Husband: Books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61805" y="2225013"/>
            <a:ext cx="1424982" cy="13280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294" name="Picture 6" descr="Two Monsters: 35th Anniversary Edition: Amazon.co.uk: McKee, David:  9781842708316: Books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61539" y="2225013"/>
            <a:ext cx="1158030" cy="13280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296" name="Picture 8" descr="Shine: Amazon.co.uk: Sarah Asuquo, Florelle Bohi;Florelle Bohi, Florelle  Bohi;Florelle Bohi: 9781789017151: Books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94321" y="2225014"/>
            <a:ext cx="1328083" cy="13280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1157669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 txBox="1">
            <a:spLocks/>
          </p:cNvSpPr>
          <p:nvPr/>
        </p:nvSpPr>
        <p:spPr>
          <a:xfrm>
            <a:off x="1943100" y="877584"/>
            <a:ext cx="8610600" cy="12930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kern="1200" cap="all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dirty="0" smtClean="0"/>
              <a:t>joy </a:t>
            </a:r>
            <a:endParaRPr lang="en-GB" dirty="0"/>
          </a:p>
        </p:txBody>
      </p:sp>
      <p:pic>
        <p:nvPicPr>
          <p:cNvPr id="4" name="Picture 6" descr="Image result for happy picture books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42136" y="2170612"/>
            <a:ext cx="3612528" cy="331932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419371" y="4945111"/>
            <a:ext cx="1435100" cy="1447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787612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 txBox="1">
            <a:spLocks/>
          </p:cNvSpPr>
          <p:nvPr/>
        </p:nvSpPr>
        <p:spPr>
          <a:xfrm>
            <a:off x="1045471" y="250819"/>
            <a:ext cx="2184763" cy="45482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kern="1200" cap="all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sz="2000" dirty="0" smtClean="0"/>
              <a:t>Joy</a:t>
            </a:r>
            <a:endParaRPr lang="en-GB" sz="2000" dirty="0"/>
          </a:p>
        </p:txBody>
      </p:sp>
      <p:sp>
        <p:nvSpPr>
          <p:cNvPr id="6" name="TextBox 5"/>
          <p:cNvSpPr txBox="1"/>
          <p:nvPr/>
        </p:nvSpPr>
        <p:spPr>
          <a:xfrm>
            <a:off x="171423" y="1616137"/>
            <a:ext cx="4435724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b="1" dirty="0"/>
              <a:t>Freedom, We Sing </a:t>
            </a:r>
            <a:r>
              <a:rPr lang="en-GB" sz="1200" dirty="0"/>
              <a:t>by </a:t>
            </a:r>
            <a:r>
              <a:rPr lang="en-GB" sz="1200" dirty="0" err="1"/>
              <a:t>Amyra</a:t>
            </a:r>
            <a:r>
              <a:rPr lang="en-GB" sz="1200" dirty="0"/>
              <a:t> Leon &amp; Molly </a:t>
            </a:r>
            <a:r>
              <a:rPr lang="en-GB" sz="1200" dirty="0" smtClean="0"/>
              <a:t>Mendoza</a:t>
            </a:r>
          </a:p>
          <a:p>
            <a:r>
              <a:rPr lang="en-GB" sz="1200" b="1" dirty="0" smtClean="0"/>
              <a:t>Augustus and his Smile </a:t>
            </a:r>
            <a:r>
              <a:rPr lang="en-GB" sz="1200" dirty="0" smtClean="0"/>
              <a:t>by Catherine Rayner</a:t>
            </a:r>
          </a:p>
          <a:p>
            <a:r>
              <a:rPr lang="en-GB" sz="1200" b="1" dirty="0" smtClean="0"/>
              <a:t>Joy</a:t>
            </a:r>
            <a:r>
              <a:rPr lang="en-GB" sz="1200" dirty="0" smtClean="0"/>
              <a:t> by Corinne </a:t>
            </a:r>
            <a:r>
              <a:rPr lang="en-GB" sz="1200" dirty="0" err="1" smtClean="0"/>
              <a:t>Averis</a:t>
            </a:r>
            <a:r>
              <a:rPr lang="en-GB" sz="1200" dirty="0" smtClean="0"/>
              <a:t> &amp; Isabelle </a:t>
            </a:r>
            <a:r>
              <a:rPr lang="en-GB" sz="1200" dirty="0" err="1" smtClean="0"/>
              <a:t>Follath</a:t>
            </a:r>
            <a:endParaRPr lang="en-GB" sz="1200" dirty="0" smtClean="0"/>
          </a:p>
          <a:p>
            <a:r>
              <a:rPr lang="en-GB" sz="1200" b="1" dirty="0" smtClean="0"/>
              <a:t>Happy Dreamer </a:t>
            </a:r>
            <a:r>
              <a:rPr lang="en-GB" sz="1200" dirty="0" smtClean="0"/>
              <a:t>by Peter H Reynolds</a:t>
            </a:r>
          </a:p>
          <a:p>
            <a:r>
              <a:rPr lang="en-GB" sz="1200" b="1" dirty="0" smtClean="0"/>
              <a:t>Nothing Can Separate You From God’s Love! </a:t>
            </a:r>
            <a:r>
              <a:rPr lang="en-GB" sz="1200" dirty="0" smtClean="0"/>
              <a:t>By Natalee Creech &amp; Joseph Cowman</a:t>
            </a:r>
          </a:p>
          <a:p>
            <a:r>
              <a:rPr lang="en-GB" sz="1200" b="1" dirty="0"/>
              <a:t>Lights on Cotton Rock </a:t>
            </a:r>
            <a:r>
              <a:rPr lang="en-GB" sz="1200" dirty="0"/>
              <a:t>by David Litchfield </a:t>
            </a:r>
            <a:endParaRPr lang="en-GB" sz="1200" dirty="0" smtClean="0"/>
          </a:p>
          <a:p>
            <a:r>
              <a:rPr lang="en-GB" sz="1200" b="1" dirty="0"/>
              <a:t>Tom’s Magnificent Machine </a:t>
            </a:r>
            <a:r>
              <a:rPr lang="en-GB" sz="1200" dirty="0"/>
              <a:t>by Linda Sarah &amp; Ben </a:t>
            </a:r>
            <a:r>
              <a:rPr lang="en-GB" sz="1200" dirty="0" smtClean="0"/>
              <a:t>Mantle</a:t>
            </a:r>
          </a:p>
          <a:p>
            <a:r>
              <a:rPr lang="en-GB" sz="1200" b="1" dirty="0" smtClean="0"/>
              <a:t>Would You Rather </a:t>
            </a:r>
            <a:r>
              <a:rPr lang="en-GB" sz="1200" dirty="0" smtClean="0"/>
              <a:t>by John </a:t>
            </a:r>
            <a:r>
              <a:rPr lang="en-GB" sz="1200" dirty="0" err="1" smtClean="0"/>
              <a:t>Burningham</a:t>
            </a:r>
            <a:endParaRPr lang="en-GB" sz="1200" dirty="0" smtClean="0"/>
          </a:p>
          <a:p>
            <a:r>
              <a:rPr lang="en-GB" sz="1200" b="1" dirty="0" smtClean="0"/>
              <a:t>Happy</a:t>
            </a:r>
            <a:r>
              <a:rPr lang="en-GB" sz="1200" dirty="0" smtClean="0"/>
              <a:t> by Nicola Edwards &amp; Katie Hickey</a:t>
            </a:r>
          </a:p>
          <a:p>
            <a:r>
              <a:rPr lang="en-GB" sz="1200" b="1" dirty="0" smtClean="0"/>
              <a:t>Once Upon An Eid: Stories of Hope and Joy by 15 Muslim Voices</a:t>
            </a:r>
            <a:r>
              <a:rPr lang="en-GB" sz="1200" dirty="0" smtClean="0"/>
              <a:t> by SK Ali &amp; Aisha Saeed</a:t>
            </a:r>
          </a:p>
          <a:p>
            <a:r>
              <a:rPr lang="en-GB" sz="1200" b="1" dirty="0" smtClean="0"/>
              <a:t>Giraffes Can’t Dance </a:t>
            </a:r>
            <a:r>
              <a:rPr lang="en-GB" sz="1200" dirty="0" smtClean="0"/>
              <a:t>by Giles </a:t>
            </a:r>
            <a:r>
              <a:rPr lang="en-GB" sz="1200" dirty="0" err="1" smtClean="0"/>
              <a:t>Andreae</a:t>
            </a:r>
            <a:r>
              <a:rPr lang="en-GB" sz="1200" dirty="0" smtClean="0"/>
              <a:t> &amp; Guy Parker-Rees</a:t>
            </a:r>
          </a:p>
          <a:p>
            <a:r>
              <a:rPr lang="en-GB" sz="1200" b="1" dirty="0" smtClean="0"/>
              <a:t>The Dancing Tiger </a:t>
            </a:r>
            <a:r>
              <a:rPr lang="en-GB" sz="1200" dirty="0" smtClean="0"/>
              <a:t>by Malachy Doyle, Steve Johnson and Lou </a:t>
            </a:r>
            <a:r>
              <a:rPr lang="en-GB" sz="1200" dirty="0" err="1" smtClean="0"/>
              <a:t>Fancher</a:t>
            </a:r>
            <a:endParaRPr lang="en-GB" sz="1200" dirty="0" smtClean="0"/>
          </a:p>
          <a:p>
            <a:r>
              <a:rPr lang="en-GB" sz="1200" b="1" dirty="0" smtClean="0"/>
              <a:t>What a Wonderful World </a:t>
            </a:r>
            <a:r>
              <a:rPr lang="en-GB" sz="1200" dirty="0" smtClean="0"/>
              <a:t>by Bob Thiele, George David Weiss &amp; Tim </a:t>
            </a:r>
            <a:r>
              <a:rPr lang="en-GB" sz="1200" dirty="0" err="1" smtClean="0"/>
              <a:t>Hopgood</a:t>
            </a:r>
            <a:endParaRPr lang="en-GB" sz="1200" dirty="0" smtClean="0"/>
          </a:p>
          <a:p>
            <a:r>
              <a:rPr lang="en-GB" sz="1200" b="1" dirty="0" smtClean="0"/>
              <a:t>After the Fall </a:t>
            </a:r>
            <a:r>
              <a:rPr lang="en-GB" sz="1200" dirty="0" smtClean="0"/>
              <a:t>by Dan </a:t>
            </a:r>
            <a:r>
              <a:rPr lang="en-GB" sz="1200" dirty="0" err="1" smtClean="0"/>
              <a:t>Santat</a:t>
            </a:r>
            <a:endParaRPr lang="en-GB" sz="1200" dirty="0" smtClean="0"/>
          </a:p>
          <a:p>
            <a:r>
              <a:rPr lang="en-GB" sz="1200" b="1" dirty="0" smtClean="0"/>
              <a:t>When I Coloured in the World </a:t>
            </a:r>
            <a:r>
              <a:rPr lang="en-GB" sz="1200" dirty="0" smtClean="0"/>
              <a:t>by </a:t>
            </a:r>
            <a:r>
              <a:rPr lang="en-GB" sz="1200" dirty="0" err="1" smtClean="0"/>
              <a:t>Ahmadreza</a:t>
            </a:r>
            <a:r>
              <a:rPr lang="en-GB" sz="1200" dirty="0" smtClean="0"/>
              <a:t> Ahmadi &amp; Ehsan </a:t>
            </a:r>
            <a:r>
              <a:rPr lang="en-GB" sz="1200" dirty="0" err="1" smtClean="0"/>
              <a:t>Abdollahi</a:t>
            </a:r>
            <a:endParaRPr lang="en-GB" sz="1200" dirty="0" smtClean="0"/>
          </a:p>
          <a:p>
            <a:r>
              <a:rPr lang="en-GB" sz="1200" b="1" dirty="0" smtClean="0"/>
              <a:t>Singing in the Rain </a:t>
            </a:r>
            <a:r>
              <a:rPr lang="en-GB" sz="1200" dirty="0" smtClean="0"/>
              <a:t>by Arthur Freed &amp; Tim </a:t>
            </a:r>
            <a:r>
              <a:rPr lang="en-GB" sz="1200" dirty="0" err="1" smtClean="0"/>
              <a:t>Hopgood</a:t>
            </a:r>
            <a:endParaRPr lang="en-GB" sz="1200" dirty="0" smtClean="0"/>
          </a:p>
          <a:p>
            <a:r>
              <a:rPr lang="en-GB" sz="1200" b="1" dirty="0" smtClean="0"/>
              <a:t>Olivia Dances for Joy </a:t>
            </a:r>
            <a:r>
              <a:rPr lang="en-GB" sz="1200" dirty="0" smtClean="0"/>
              <a:t>by Natalie Shaw</a:t>
            </a:r>
          </a:p>
          <a:p>
            <a:r>
              <a:rPr lang="en-GB" sz="1200" b="1" dirty="0" smtClean="0"/>
              <a:t>The World Made a Rainbow </a:t>
            </a:r>
            <a:r>
              <a:rPr lang="en-GB" sz="1200" dirty="0" smtClean="0"/>
              <a:t>by Michelle Robinson &amp; Emily Hamilton</a:t>
            </a:r>
            <a:endParaRPr lang="en-GB" sz="1200" dirty="0"/>
          </a:p>
          <a:p>
            <a:endParaRPr lang="en-GB" sz="1200" dirty="0"/>
          </a:p>
          <a:p>
            <a:endParaRPr lang="en-GB" sz="1200" dirty="0" smtClean="0"/>
          </a:p>
          <a:p>
            <a:endParaRPr lang="en-GB" sz="1200" dirty="0"/>
          </a:p>
        </p:txBody>
      </p:sp>
      <p:pic>
        <p:nvPicPr>
          <p:cNvPr id="4" name="Picture 2" descr="Freedom, We Sing: Amazon.co.uk: Amyra León, Molly Mendoza, Molly Mendoza:  Books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2121" y="478233"/>
            <a:ext cx="1645330" cy="14149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18" name="Picture 2" descr="Image result for joy childrens book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4898" y="478232"/>
            <a:ext cx="1414904" cy="14149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0" name="Picture 4" descr="Image result for happiness childrens books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07250" y="478232"/>
            <a:ext cx="1166190" cy="14149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2" name="Picture 6" descr="Image result for happy picture books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41425" y="478232"/>
            <a:ext cx="1539888" cy="14149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6" descr="Image result for happy picture books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3692" y="145869"/>
            <a:ext cx="978585" cy="89915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4" name="Picture 8" descr="Image result for nothing can separate you from gods love book"/>
          <p:cNvPicPr>
            <a:picLocks noChangeAspect="1" noChangeArrowheads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77" r="3316"/>
          <a:stretch/>
        </p:blipFill>
        <p:spPr bwMode="auto">
          <a:xfrm>
            <a:off x="5332121" y="2090057"/>
            <a:ext cx="1277685" cy="13634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18" descr="Lights on Cotton Rock: Amazon.co.uk: David Litchfield: Books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9345" y="2090057"/>
            <a:ext cx="1013556" cy="13634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20" descr="Tom's Magnificent Machines: Amazon.co.uk: Sarah, Linda, Mantle ...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90666" y="2090056"/>
            <a:ext cx="1350699" cy="13634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314" name="Picture 2" descr="Image result for would you rather burningham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88679" y="2090056"/>
            <a:ext cx="1179411" cy="13634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316" name="Picture 4" descr="Image result for once upon an eid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2121" y="3650459"/>
            <a:ext cx="898862" cy="13582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318" name="Picture 6" descr="Image result for giraffes cant dance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50690" y="3650459"/>
            <a:ext cx="1104282" cy="13582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2" name="Picture 2" descr="The Dancing Tiger: Amazon.co.uk: Doyle, Malachy, Fancher, Lou:  9780689873102: Books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1729" y="3650459"/>
            <a:ext cx="1165521" cy="13582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4" name="Picture 4" descr="What a Wonderful World: Amazon.co.uk: Thiele, Bob, Weiss, George David,  Hopgood, Tim: 9780192744470: Books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33105" y="3650459"/>
            <a:ext cx="1361003" cy="13582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6" name="Picture 6" descr="After the Fall (How Humpty Dumpty Got Back Up Again): Amazon.co.uk: Santat,  Dan: 9781626726826: Books"/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19963" y="3650459"/>
            <a:ext cx="1061350" cy="13642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8" name="Picture 8" descr="Happy: A Children's Book of Mindfulness by Nicola Edwards | Sevenoaks  Bookshop"/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29831" y="2090057"/>
            <a:ext cx="1051482" cy="1363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50" name="Picture 10" descr="When I Coloured in the World: Amazon.co.uk: Ahmadreza Ahmadi, Ehsan  Abdollahi: Books"/>
          <p:cNvPicPr>
            <a:picLocks noChangeAspect="1" noChangeArrowheads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2121" y="5205660"/>
            <a:ext cx="1346897" cy="13468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52" name="Picture 12" descr="Singing in the Rain: Amazon.co.uk: Hopgood, Tim: 9780192746375: Books"/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98726" y="5205660"/>
            <a:ext cx="1341736" cy="13468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54" name="Picture 14" descr="32 Children's Dance Books ideas | dance books, books, kids dance"/>
          <p:cNvPicPr>
            <a:picLocks noChangeAspect="1" noChangeArrowheads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13844" y="5205660"/>
            <a:ext cx="1309673" cy="13041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56" name="Picture 16" descr="The World Made a Rainbow by Michelle Robinson, Emily Hamilton | Waterstones"/>
          <p:cNvPicPr>
            <a:picLocks noChangeAspect="1" noChangeArrowheads="1"/>
          </p:cNvPicPr>
          <p:nvPr/>
        </p:nvPicPr>
        <p:blipFill>
          <a:blip r:embed="rId2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23517" y="5205660"/>
            <a:ext cx="1163278" cy="13041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2626755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 txBox="1">
            <a:spLocks/>
          </p:cNvSpPr>
          <p:nvPr/>
        </p:nvSpPr>
        <p:spPr>
          <a:xfrm>
            <a:off x="1943100" y="877584"/>
            <a:ext cx="8610600" cy="12930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kern="1200" cap="all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dirty="0" smtClean="0"/>
              <a:t>Light </a:t>
            </a:r>
            <a:endParaRPr lang="en-GB" dirty="0"/>
          </a:p>
        </p:txBody>
      </p:sp>
      <p:pic>
        <p:nvPicPr>
          <p:cNvPr id="10242" name="Picture 2" descr="Image result for you are light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385" t="8655" r="9075" b="8186"/>
          <a:stretch/>
        </p:blipFill>
        <p:spPr bwMode="auto">
          <a:xfrm>
            <a:off x="4504508" y="2170612"/>
            <a:ext cx="3487783" cy="351390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419371" y="4945111"/>
            <a:ext cx="1435100" cy="1447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36537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 txBox="1">
            <a:spLocks/>
          </p:cNvSpPr>
          <p:nvPr/>
        </p:nvSpPr>
        <p:spPr>
          <a:xfrm>
            <a:off x="1149974" y="221816"/>
            <a:ext cx="2184763" cy="45482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kern="1200" cap="all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sz="2000" dirty="0" smtClean="0"/>
              <a:t>light</a:t>
            </a:r>
            <a:endParaRPr lang="en-GB" sz="2000" dirty="0"/>
          </a:p>
        </p:txBody>
      </p:sp>
      <p:sp>
        <p:nvSpPr>
          <p:cNvPr id="6" name="TextBox 5"/>
          <p:cNvSpPr txBox="1"/>
          <p:nvPr/>
        </p:nvSpPr>
        <p:spPr>
          <a:xfrm>
            <a:off x="185071" y="1466012"/>
            <a:ext cx="4435724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b="1" dirty="0" smtClean="0"/>
              <a:t>You Are Light </a:t>
            </a:r>
            <a:r>
              <a:rPr lang="en-GB" sz="1200" dirty="0" smtClean="0"/>
              <a:t>by Aaron Becker</a:t>
            </a:r>
          </a:p>
          <a:p>
            <a:r>
              <a:rPr lang="en-GB" sz="1200" b="1" dirty="0" smtClean="0"/>
              <a:t>My </a:t>
            </a:r>
            <a:r>
              <a:rPr lang="en-GB" sz="1200" b="1" dirty="0" err="1" smtClean="0"/>
              <a:t>Favorite</a:t>
            </a:r>
            <a:r>
              <a:rPr lang="en-GB" sz="1200" b="1" dirty="0" smtClean="0"/>
              <a:t> </a:t>
            </a:r>
            <a:r>
              <a:rPr lang="en-GB" sz="1200" b="1" dirty="0" err="1" smtClean="0"/>
              <a:t>Color</a:t>
            </a:r>
            <a:r>
              <a:rPr lang="en-GB" sz="1200" b="1" dirty="0" smtClean="0"/>
              <a:t> </a:t>
            </a:r>
            <a:r>
              <a:rPr lang="en-GB" sz="1200" dirty="0" smtClean="0"/>
              <a:t>by Aaron Becker</a:t>
            </a:r>
          </a:p>
          <a:p>
            <a:r>
              <a:rPr lang="en-GB" sz="1200" b="1" dirty="0" smtClean="0"/>
              <a:t>When God Made Light </a:t>
            </a:r>
            <a:r>
              <a:rPr lang="en-GB" sz="1200" dirty="0" smtClean="0"/>
              <a:t>by Matthew Paul Turner &amp; David </a:t>
            </a:r>
            <a:r>
              <a:rPr lang="en-GB" sz="1200" dirty="0" err="1" smtClean="0"/>
              <a:t>Catrow</a:t>
            </a:r>
            <a:endParaRPr lang="en-GB" sz="1200" dirty="0" smtClean="0"/>
          </a:p>
          <a:p>
            <a:r>
              <a:rPr lang="en-GB" sz="1200" b="1" dirty="0" smtClean="0"/>
              <a:t>Light the Candles </a:t>
            </a:r>
            <a:r>
              <a:rPr lang="en-GB" sz="1200" dirty="0" smtClean="0"/>
              <a:t>by Joan </a:t>
            </a:r>
            <a:r>
              <a:rPr lang="en-GB" sz="1200" dirty="0" err="1" smtClean="0"/>
              <a:t>Holub</a:t>
            </a:r>
            <a:r>
              <a:rPr lang="en-GB" sz="1200" dirty="0" smtClean="0"/>
              <a:t> &amp; Lynne </a:t>
            </a:r>
            <a:r>
              <a:rPr lang="en-GB" sz="1200" dirty="0" err="1" smtClean="0"/>
              <a:t>Cravath</a:t>
            </a:r>
            <a:endParaRPr lang="en-GB" sz="1200" dirty="0" smtClean="0"/>
          </a:p>
          <a:p>
            <a:r>
              <a:rPr lang="en-GB" sz="1200" b="1" dirty="0" smtClean="0"/>
              <a:t>Hanukkah: The Festival of Lights </a:t>
            </a:r>
            <a:r>
              <a:rPr lang="en-GB" sz="1200" dirty="0" smtClean="0"/>
              <a:t>by Bonnie Baker &amp; Joanie Stone</a:t>
            </a:r>
          </a:p>
          <a:p>
            <a:r>
              <a:rPr lang="en-GB" sz="1200" b="1" dirty="0"/>
              <a:t>Let There Be Light </a:t>
            </a:r>
            <a:r>
              <a:rPr lang="en-GB" sz="1200" dirty="0"/>
              <a:t>by Archbishop Desmond Tutu &amp; Nancy </a:t>
            </a:r>
            <a:r>
              <a:rPr lang="en-GB" sz="1200" dirty="0" smtClean="0"/>
              <a:t>Tillman</a:t>
            </a:r>
          </a:p>
          <a:p>
            <a:r>
              <a:rPr lang="en-GB" sz="1200" b="1" dirty="0"/>
              <a:t>Chandra’s Magic Light </a:t>
            </a:r>
            <a:r>
              <a:rPr lang="en-GB" sz="1200" dirty="0"/>
              <a:t>by Theresa Heine &amp; Judith </a:t>
            </a:r>
            <a:r>
              <a:rPr lang="en-GB" sz="1200" dirty="0" err="1" smtClean="0"/>
              <a:t>Gueyfier</a:t>
            </a:r>
            <a:endParaRPr lang="en-GB" sz="1200" dirty="0" smtClean="0"/>
          </a:p>
          <a:p>
            <a:r>
              <a:rPr lang="en-GB" sz="1200" b="1" dirty="0"/>
              <a:t>Nature’s Light Spectacular </a:t>
            </a:r>
            <a:r>
              <a:rPr lang="en-GB" sz="1200" dirty="0"/>
              <a:t>by Katy Flint &amp; Cornelia </a:t>
            </a:r>
            <a:r>
              <a:rPr lang="en-GB" sz="1200" dirty="0" smtClean="0"/>
              <a:t>Li</a:t>
            </a:r>
          </a:p>
          <a:p>
            <a:r>
              <a:rPr lang="en-GB" sz="1200" b="1" dirty="0"/>
              <a:t>The Light in the Night </a:t>
            </a:r>
            <a:r>
              <a:rPr lang="en-GB" sz="1200" dirty="0"/>
              <a:t>by Marie </a:t>
            </a:r>
            <a:r>
              <a:rPr lang="en-GB" sz="1200" dirty="0" smtClean="0"/>
              <a:t>Voigt</a:t>
            </a:r>
          </a:p>
          <a:p>
            <a:r>
              <a:rPr lang="en-GB" sz="1200" b="1" dirty="0" smtClean="0"/>
              <a:t>She Caught the Light: </a:t>
            </a:r>
            <a:r>
              <a:rPr lang="en-GB" sz="1200" b="1" dirty="0" err="1" smtClean="0"/>
              <a:t>Williamina</a:t>
            </a:r>
            <a:r>
              <a:rPr lang="en-GB" sz="1200" b="1" dirty="0" smtClean="0"/>
              <a:t> Stevens Fleming – Astronomer </a:t>
            </a:r>
            <a:r>
              <a:rPr lang="en-GB" sz="1200" dirty="0" smtClean="0"/>
              <a:t>by Kathryn </a:t>
            </a:r>
            <a:r>
              <a:rPr lang="en-GB" sz="1200" dirty="0" err="1" smtClean="0"/>
              <a:t>Lasky</a:t>
            </a:r>
            <a:r>
              <a:rPr lang="en-GB" sz="1200" dirty="0" smtClean="0"/>
              <a:t> &amp; Julianna </a:t>
            </a:r>
            <a:r>
              <a:rPr lang="en-GB" sz="1200" dirty="0" err="1" smtClean="0"/>
              <a:t>Swaney</a:t>
            </a:r>
            <a:endParaRPr lang="en-GB" sz="1200" dirty="0" smtClean="0"/>
          </a:p>
          <a:p>
            <a:r>
              <a:rPr lang="en-GB" sz="1200" b="1" dirty="0" smtClean="0"/>
              <a:t>Can’t You Sleep, Little Bear? </a:t>
            </a:r>
            <a:r>
              <a:rPr lang="en-GB" sz="1200" dirty="0" smtClean="0"/>
              <a:t>By Martin Waddell &amp; Barbara Firth</a:t>
            </a:r>
          </a:p>
          <a:p>
            <a:r>
              <a:rPr lang="en-GB" sz="1200" b="1" dirty="0" smtClean="0"/>
              <a:t>Rain Before Rainbows </a:t>
            </a:r>
            <a:r>
              <a:rPr lang="en-GB" sz="1200" dirty="0" smtClean="0"/>
              <a:t>by </a:t>
            </a:r>
            <a:r>
              <a:rPr lang="en-GB" sz="1200" dirty="0" err="1" smtClean="0"/>
              <a:t>Smriti</a:t>
            </a:r>
            <a:r>
              <a:rPr lang="en-GB" sz="1200" dirty="0" smtClean="0"/>
              <a:t> Halls &amp; David Litchfield</a:t>
            </a:r>
            <a:endParaRPr lang="en-GB" sz="1200" dirty="0"/>
          </a:p>
          <a:p>
            <a:endParaRPr lang="en-GB" sz="1200" dirty="0"/>
          </a:p>
          <a:p>
            <a:endParaRPr lang="en-GB" sz="1200" dirty="0"/>
          </a:p>
          <a:p>
            <a:endParaRPr lang="en-GB" sz="1200" dirty="0"/>
          </a:p>
          <a:p>
            <a:endParaRPr lang="en-GB" sz="1200" dirty="0"/>
          </a:p>
        </p:txBody>
      </p:sp>
      <p:pic>
        <p:nvPicPr>
          <p:cNvPr id="4" name="Picture 2" descr="Image result for you are light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149" t="8099" r="9875" b="7963"/>
          <a:stretch/>
        </p:blipFill>
        <p:spPr bwMode="auto">
          <a:xfrm>
            <a:off x="4707139" y="676644"/>
            <a:ext cx="1206879" cy="12510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Image result for you are light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385" t="8655" r="9075" b="8186"/>
          <a:stretch/>
        </p:blipFill>
        <p:spPr bwMode="auto">
          <a:xfrm>
            <a:off x="185071" y="189361"/>
            <a:ext cx="967318" cy="97456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290" name="Picture 2" descr="Image result for my favorite color aaron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512" t="6566" r="17659" b="6308"/>
          <a:stretch/>
        </p:blipFill>
        <p:spPr bwMode="auto">
          <a:xfrm>
            <a:off x="6097749" y="676644"/>
            <a:ext cx="1251033" cy="12510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292" name="Picture 4" descr="Image result for when god made light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61904" y="676643"/>
            <a:ext cx="1255941" cy="12510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294" name="Picture 6" descr="Image result for hannukahpicture books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06735" y="676643"/>
            <a:ext cx="1247878" cy="12533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296" name="Picture 8" descr="Image result for hannukahpicture books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72896" y="676643"/>
            <a:ext cx="1009168" cy="12510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2" descr="Let there be light, children's book review | What I do, see, hear ...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0218" y="2158509"/>
            <a:ext cx="1582189" cy="13243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4" descr="children s picture books about light - Hunkie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1349" y="2158510"/>
            <a:ext cx="981163" cy="13233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6" descr="Glow in the Dark: Nature's Light Spectacular - Another Read ...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91454" y="2158509"/>
            <a:ext cx="996999" cy="13322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16" descr="The Light in the Night: Amazon.co.uk: Voigt, Marie: 9781471173264 ...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41165" y="2158509"/>
            <a:ext cx="1154352" cy="13233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0" name="Picture 2" descr="Image result for she caught the light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93980" y="2158509"/>
            <a:ext cx="1088084" cy="13233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2" name="Picture 4" descr="Image result for cant you sleep little bear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25646" y="3713691"/>
            <a:ext cx="1169864" cy="14216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410" name="Picture 2" descr="Rain Before Rainbows: 1: Amazon.co.uk: Halls, Smriti, Litchfield, David:  Books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55549" y="3712724"/>
            <a:ext cx="1269259" cy="14226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698835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theme/theme1.xml><?xml version="1.0" encoding="utf-8"?>
<a:theme xmlns:a="http://schemas.openxmlformats.org/drawingml/2006/main" name="Vapor Trail">
  <a:themeElements>
    <a:clrScheme name="Vapor Trail">
      <a:dk1>
        <a:sysClr val="windowText" lastClr="000000"/>
      </a:dk1>
      <a:lt1>
        <a:sysClr val="window" lastClr="FFFFFF"/>
      </a:lt1>
      <a:dk2>
        <a:srgbClr val="454545"/>
      </a:dk2>
      <a:lt2>
        <a:srgbClr val="DADADA"/>
      </a:lt2>
      <a:accent1>
        <a:srgbClr val="E5224E"/>
      </a:accent1>
      <a:accent2>
        <a:srgbClr val="9D074E"/>
      </a:accent2>
      <a:accent3>
        <a:srgbClr val="7F2294"/>
      </a:accent3>
      <a:accent4>
        <a:srgbClr val="8D65EA"/>
      </a:accent4>
      <a:accent5>
        <a:srgbClr val="588FE2"/>
      </a:accent5>
      <a:accent6>
        <a:srgbClr val="127CA4"/>
      </a:accent6>
      <a:hlink>
        <a:srgbClr val="FB4AB6"/>
      </a:hlink>
      <a:folHlink>
        <a:srgbClr val="F98FE9"/>
      </a:folHlink>
    </a:clrScheme>
    <a:fontScheme name="Vapor Trail">
      <a:majorFont>
        <a:latin typeface="Century Gothic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Vapor Trail">
      <a:fillStyleLst>
        <a:solidFill>
          <a:schemeClr val="phClr"/>
        </a:solidFill>
        <a:gradFill rotWithShape="1">
          <a:gsLst>
            <a:gs pos="0">
              <a:schemeClr val="phClr">
                <a:tint val="69000"/>
                <a:alpha val="100000"/>
                <a:satMod val="109000"/>
                <a:lumMod val="110000"/>
              </a:schemeClr>
            </a:gs>
            <a:gs pos="52000">
              <a:schemeClr val="phClr">
                <a:tint val="74000"/>
                <a:satMod val="100000"/>
                <a:lumMod val="104000"/>
              </a:schemeClr>
            </a:gs>
            <a:gs pos="100000">
              <a:schemeClr val="phClr">
                <a:tint val="78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00000"/>
                <a:lumMod val="104000"/>
              </a:schemeClr>
            </a:gs>
            <a:gs pos="78000">
              <a:schemeClr val="phClr">
                <a:shade val="100000"/>
                <a:satMod val="11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  <a:scene3d>
            <a:camera prst="orthographicFront">
              <a:rot lat="0" lon="0" rev="0"/>
            </a:camera>
            <a:lightRig rig="threePt" dir="t"/>
          </a:scene3d>
          <a:sp3d>
            <a:bevelT w="25400" h="12700"/>
          </a:sp3d>
        </a:effectStyle>
        <a:effectStyle>
          <a:effectLst>
            <a:outerShdw blurRad="57150" dist="19050" dir="5400000" algn="ctr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>
            <a:bevelT w="50800" h="2540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Vapor Trail" id="{4FDF2955-7D9C-493C-B9F9-C205151B46CD}" vid="{6DB8EB18-3657-4051-A897-2ED38832359E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Vapor Trail</Template>
  <TotalTime>876</TotalTime>
  <Words>2115</Words>
  <Application>Microsoft Macintosh PowerPoint</Application>
  <PresentationFormat>Custom</PresentationFormat>
  <Paragraphs>263</Paragraphs>
  <Slides>25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25</vt:i4>
      </vt:variant>
    </vt:vector>
  </HeadingPairs>
  <TitlesOfParts>
    <vt:vector size="26" baseType="lpstr">
      <vt:lpstr>Vapor Trail</vt:lpstr>
      <vt:lpstr>RE recommended reads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#PICTUREBOOKS4RE</dc:title>
  <dc:creator>Karl Duke</dc:creator>
  <cp:lastModifiedBy>Anna Bates</cp:lastModifiedBy>
  <cp:revision>91</cp:revision>
  <dcterms:created xsi:type="dcterms:W3CDTF">2021-02-04T19:46:38Z</dcterms:created>
  <dcterms:modified xsi:type="dcterms:W3CDTF">2021-06-17T08:47:28Z</dcterms:modified>
</cp:coreProperties>
</file>