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3" r:id="rId5"/>
    <p:sldId id="272" r:id="rId6"/>
    <p:sldId id="274" r:id="rId7"/>
    <p:sldId id="275" r:id="rId8"/>
    <p:sldId id="276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itchFamily="2" charset="77"/>
      <p:regular r:id="rId16"/>
      <p:bold r:id="rId17"/>
    </p:embeddedFont>
    <p:embeddedFont>
      <p:font typeface="Twinkl SemiBold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9327"/>
    <a:srgbClr val="003E15"/>
    <a:srgbClr val="CEDF98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9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304" y="17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AF197AE-232B-4AB8-B671-F0C91C22DD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87C08-DD22-4582-AC6B-4ADD80B51F0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977FDCA-30CC-40B7-8CC2-B9311FD1B89A}" type="datetimeFigureOut">
              <a:rPr lang="en-GB"/>
              <a:pPr>
                <a:defRPr/>
              </a:pPr>
              <a:t>16/06/2020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16AE8B-1E94-49FB-80E5-C2B04F8AF21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F7277B-58D6-4139-AE84-62795C5AF8A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12D7A7-76B6-4E1F-8CCB-1D5A06D35C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F8EAAB-1F13-4B62-99A9-414CB1A3A64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194ADC-D688-4995-A69B-156184CBCD3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C499DE-0973-4D33-9F50-5650D85E3086}" type="datetimeFigureOut">
              <a:rPr lang="en-GB"/>
              <a:pPr>
                <a:defRPr/>
              </a:pPr>
              <a:t>16/06/2020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C69107C-D62A-445C-9E43-2DFDBC7F76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EF2978F-B066-44CD-849A-23F7E2CDBC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09F9C4-E145-4F1D-A902-A3C6B61E5CD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CDC63D-D010-42A0-B8C4-C2A12F123F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EE8AD3F-CA02-4372-AC52-B19F9CF347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655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62A937F-586B-4F69-87B2-2B9BA7D086C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70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B6BEFF4-20AD-40E8-8A7E-957AA204F14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2910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3B34FE0F-CCB3-42A2-B6D9-E0C81709652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FD665247-5D65-4FBF-B479-379D4E5F8A9A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6E2413C-79CC-4A83-8B36-57DF14B443FF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2D2C74D-2EE4-4E39-A0DF-B169411C052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BBE2214-D54E-4B33-B62A-7EC2C1601A6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6763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133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Rainforest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CE42E8-3C33-4CE0-B3D8-65FA03D894B0}"/>
              </a:ext>
            </a:extLst>
          </p:cNvPr>
          <p:cNvSpPr/>
          <p:nvPr/>
        </p:nvSpPr>
        <p:spPr>
          <a:xfrm>
            <a:off x="755650" y="1287463"/>
            <a:ext cx="7632700" cy="2916237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The rainforest is made up of four different layers: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emergent layer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canopy layer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understory layer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forest floor layer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</p:txBody>
      </p:sp>
      <p:pic>
        <p:nvPicPr>
          <p:cNvPr id="922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413" y="1703388"/>
            <a:ext cx="4198937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4432300"/>
            <a:ext cx="3335338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Emergent Layer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1423988"/>
            <a:ext cx="6200775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66850" y="3205163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is the top layer of the rainforest.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1613" y="3817938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Only a few animals live in this layer.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1613" y="4430713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hot, wet, and windy in the emergent layer. </a:t>
            </a:r>
          </a:p>
        </p:txBody>
      </p:sp>
      <p:pic>
        <p:nvPicPr>
          <p:cNvPr id="10247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04850"/>
            <a:ext cx="1884363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798513" y="4733925"/>
            <a:ext cx="7700962" cy="1619250"/>
            <a:chOff x="798486" y="4734382"/>
            <a:chExt cx="7701153" cy="1618440"/>
          </a:xfrm>
        </p:grpSpPr>
        <p:sp>
          <p:nvSpPr>
            <p:cNvPr id="10249" name="TextBox 12"/>
            <p:cNvSpPr txBox="1">
              <a:spLocks noChangeArrowheads="1"/>
            </p:cNvSpPr>
            <p:nvPr/>
          </p:nvSpPr>
          <p:spPr bwMode="auto">
            <a:xfrm>
              <a:off x="1471748" y="5043719"/>
              <a:ext cx="6200503" cy="1049106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chemeClr val="tx1"/>
                  </a:solidFill>
                </a:rPr>
                <a:t>Some of the animals that can be found in the emergent layer are bird-eating tarantulas, hummingbirds,</a:t>
              </a:r>
              <a:br>
                <a:rPr lang="en-US" altLang="en-US" dirty="0">
                  <a:solidFill>
                    <a:schemeClr val="tx1"/>
                  </a:solidFill>
                </a:rPr>
              </a:br>
              <a:r>
                <a:rPr lang="en-US" altLang="en-US" dirty="0">
                  <a:solidFill>
                    <a:schemeClr val="tx1"/>
                  </a:solidFill>
                </a:rPr>
                <a:t>and macaws. </a:t>
              </a:r>
            </a:p>
          </p:txBody>
        </p:sp>
        <p:pic>
          <p:nvPicPr>
            <p:cNvPr id="10250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329" y="5428585"/>
              <a:ext cx="1664310" cy="924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98486" y="4734382"/>
              <a:ext cx="1201683" cy="1008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Canopy Layer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canopy layer is located under the emergent layer.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canopy is home to most of the animals and plants of the rainforest.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0025" y="4638675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There is plenty of food and shelter in this layer. </a:t>
            </a:r>
          </a:p>
        </p:txBody>
      </p:sp>
      <p:pic>
        <p:nvPicPr>
          <p:cNvPr id="1127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338263"/>
            <a:ext cx="5600700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225" y="1571625"/>
            <a:ext cx="189547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1308100"/>
            <a:ext cx="1346200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1470025" y="4886325"/>
            <a:ext cx="6665913" cy="1146175"/>
            <a:chOff x="1469365" y="4885919"/>
            <a:chExt cx="6665936" cy="1145807"/>
          </a:xfrm>
        </p:grpSpPr>
        <p:sp>
          <p:nvSpPr>
            <p:cNvPr id="11274" name="TextBox 12"/>
            <p:cNvSpPr txBox="1">
              <a:spLocks noChangeArrowheads="1"/>
            </p:cNvSpPr>
            <p:nvPr/>
          </p:nvSpPr>
          <p:spPr bwMode="auto">
            <a:xfrm>
              <a:off x="1469365" y="5259619"/>
              <a:ext cx="6200503" cy="77210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Red-eyed tree frogs, sloths, and toucans are some of the animals that live in the canopy layer. </a:t>
              </a:r>
            </a:p>
          </p:txBody>
        </p:sp>
        <p:pic>
          <p:nvPicPr>
            <p:cNvPr id="11275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6448" y="4885919"/>
              <a:ext cx="988853" cy="823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The Understory Layer</a:t>
            </a:r>
            <a:endParaRPr lang="en-GB" altLang="en-US" sz="360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understory layer is located beneath the canopy.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understory does not get much sunlight.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It is dark and humid here.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0025" y="4638675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understory is home to smaller animals,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insects, and snakes. </a:t>
            </a:r>
          </a:p>
        </p:txBody>
      </p:sp>
      <p:pic>
        <p:nvPicPr>
          <p:cNvPr id="12294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5"/>
          <a:stretch>
            <a:fillRect/>
          </a:stretch>
        </p:blipFill>
        <p:spPr bwMode="auto">
          <a:xfrm>
            <a:off x="1466850" y="1327150"/>
            <a:ext cx="6200775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466850" y="5537200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Some larger animals use the understory layer for hunting.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5"/>
          <a:stretch>
            <a:fillRect/>
          </a:stretch>
        </p:blipFill>
        <p:spPr bwMode="auto">
          <a:xfrm>
            <a:off x="1466850" y="1327150"/>
            <a:ext cx="6200775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The Understory Layer</a:t>
            </a:r>
            <a:endParaRPr lang="en-GB" altLang="en-US" sz="3600"/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55650" y="2579688"/>
            <a:ext cx="7477125" cy="2540000"/>
            <a:chOff x="755650" y="2580082"/>
            <a:chExt cx="7477357" cy="2539066"/>
          </a:xfrm>
        </p:grpSpPr>
        <p:sp>
          <p:nvSpPr>
            <p:cNvPr id="13317" name="TextBox 7"/>
            <p:cNvSpPr txBox="1">
              <a:spLocks noChangeArrowheads="1"/>
            </p:cNvSpPr>
            <p:nvPr/>
          </p:nvSpPr>
          <p:spPr bwMode="auto">
            <a:xfrm>
              <a:off x="1469365" y="3118856"/>
              <a:ext cx="6200503" cy="77210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Geckos, bats, and boa constrictors are some of the animals that make their home in the understory layer. </a:t>
              </a:r>
            </a:p>
          </p:txBody>
        </p:sp>
        <p:pic>
          <p:nvPicPr>
            <p:cNvPr id="1331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3274974"/>
              <a:ext cx="2978331" cy="1844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9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252021" flipV="1">
              <a:off x="6325830" y="2580082"/>
              <a:ext cx="1907177" cy="909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</a:t>
            </a:r>
            <a:r>
              <a:rPr lang="en-US" altLang="en-US" sz="3600"/>
              <a:t>Forest Floor</a:t>
            </a:r>
            <a:r>
              <a:rPr lang="en-GB" altLang="en-US" sz="3600"/>
              <a:t> Layer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last layer of the rainforest is the forest floor layer.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This layer is dark, humid, and hot. Only 5% of the sunlight makes it to the forest floor. </a:t>
            </a:r>
          </a:p>
        </p:txBody>
      </p:sp>
      <p:pic>
        <p:nvPicPr>
          <p:cNvPr id="1434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5" r="7310"/>
          <a:stretch>
            <a:fillRect/>
          </a:stretch>
        </p:blipFill>
        <p:spPr bwMode="auto">
          <a:xfrm>
            <a:off x="1470025" y="1325563"/>
            <a:ext cx="6199188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811213" y="2235200"/>
            <a:ext cx="8883650" cy="4605338"/>
            <a:chOff x="811410" y="2235600"/>
            <a:chExt cx="8883005" cy="4604644"/>
          </a:xfrm>
        </p:grpSpPr>
        <p:sp>
          <p:nvSpPr>
            <p:cNvPr id="14343" name="TextBox 11"/>
            <p:cNvSpPr txBox="1">
              <a:spLocks noChangeArrowheads="1"/>
            </p:cNvSpPr>
            <p:nvPr/>
          </p:nvSpPr>
          <p:spPr bwMode="auto">
            <a:xfrm>
              <a:off x="1469366" y="4638364"/>
              <a:ext cx="4443162" cy="1049106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Anteaters, jaguars, and scorpions are some of the animals that live in the forest floor layer. </a:t>
              </a:r>
            </a:p>
          </p:txBody>
        </p:sp>
        <p:pic>
          <p:nvPicPr>
            <p:cNvPr id="1434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5692" y="4820487"/>
              <a:ext cx="3648723" cy="201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5" name="Picture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064" y="2235600"/>
              <a:ext cx="2778711" cy="729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11410" y="4785981"/>
              <a:ext cx="1315910" cy="1044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65"/>
          <a:stretch>
            <a:fillRect/>
          </a:stretch>
        </p:blipFill>
        <p:spPr bwMode="auto">
          <a:xfrm>
            <a:off x="750888" y="1357313"/>
            <a:ext cx="7632700" cy="473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Animals in the Rainforest</a:t>
            </a:r>
            <a:endParaRPr lang="en-GB" altLang="en-US" sz="36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1638300"/>
            <a:ext cx="7632700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animals of the rainforest do not usually stay in only one layer. Some animals can be found in several different rainforest layers.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2741613"/>
            <a:ext cx="7632700" cy="773112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Some animals may live in one layer and hunt in another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layer of the rainforest.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86300"/>
            <a:ext cx="247173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94</TotalTime>
  <Words>322</Words>
  <Application>Microsoft Macintosh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Twinkl</vt:lpstr>
      <vt:lpstr>Calibri</vt:lpstr>
      <vt:lpstr>Arial</vt:lpstr>
      <vt:lpstr>Twinkl SemiBold</vt:lpstr>
      <vt:lpstr>Office Theme</vt:lpstr>
      <vt:lpstr>PowerPoint Presentation</vt:lpstr>
      <vt:lpstr>The Rainforest</vt:lpstr>
      <vt:lpstr>The Emergent Layer</vt:lpstr>
      <vt:lpstr>The Canopy Layer</vt:lpstr>
      <vt:lpstr>The Understory Layer</vt:lpstr>
      <vt:lpstr>The Understory Layer</vt:lpstr>
      <vt:lpstr>The Forest Floor Layer</vt:lpstr>
      <vt:lpstr>Animals in the Rainforest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eve roberts</cp:lastModifiedBy>
  <cp:revision>14</cp:revision>
  <dcterms:created xsi:type="dcterms:W3CDTF">2017-11-20T17:16:03Z</dcterms:created>
  <dcterms:modified xsi:type="dcterms:W3CDTF">2020-06-16T16:36:34Z</dcterms:modified>
</cp:coreProperties>
</file>