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58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55"/>
  </p:normalViewPr>
  <p:slideViewPr>
    <p:cSldViewPr>
      <p:cViewPr varScale="1">
        <p:scale>
          <a:sx n="94" d="100"/>
          <a:sy n="94" d="100"/>
        </p:scale>
        <p:origin x="1528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3F6-79E1-430B-A240-5902CC2B41B7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928C9-D681-4DF4-8060-2EB28F99FE7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3F6-79E1-430B-A240-5902CC2B41B7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928C9-D681-4DF4-8060-2EB28F99FE7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3F6-79E1-430B-A240-5902CC2B41B7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928C9-D681-4DF4-8060-2EB28F99FE7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3F6-79E1-430B-A240-5902CC2B41B7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928C9-D681-4DF4-8060-2EB28F99FE7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3F6-79E1-430B-A240-5902CC2B41B7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928C9-D681-4DF4-8060-2EB28F99FE7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3F6-79E1-430B-A240-5902CC2B41B7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928C9-D681-4DF4-8060-2EB28F99FE7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3F6-79E1-430B-A240-5902CC2B41B7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928C9-D681-4DF4-8060-2EB28F99FE7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3F6-79E1-430B-A240-5902CC2B41B7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928C9-D681-4DF4-8060-2EB28F99FE7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3F6-79E1-430B-A240-5902CC2B41B7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928C9-D681-4DF4-8060-2EB28F99FE7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3F6-79E1-430B-A240-5902CC2B41B7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928C9-D681-4DF4-8060-2EB28F99FE7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3F6-79E1-430B-A240-5902CC2B41B7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928C9-D681-4DF4-8060-2EB28F99FE7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DD3F6-79E1-430B-A240-5902CC2B41B7}" type="datetimeFigureOut">
              <a:rPr lang="en-GB" smtClean="0"/>
              <a:pPr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1928C9-D681-4DF4-8060-2EB28F99FE7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9672" y="2060848"/>
            <a:ext cx="5842992" cy="2188840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n-GB" sz="6600" dirty="0">
                <a:latin typeface="Comic Sans MS" pitchFamily="66" charset="0"/>
              </a:rPr>
              <a:t>What is a line of symmetry?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itchFamily="66" charset="0"/>
              </a:rPr>
              <a:t>Symmetry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>
                <a:latin typeface="Comic Sans MS" pitchFamily="66" charset="0"/>
              </a:rPr>
              <a:t>If a shape can be folded exactly in half, then we say that shape has got </a:t>
            </a:r>
            <a:r>
              <a:rPr lang="en-GB" b="1" u="sng" dirty="0">
                <a:latin typeface="Comic Sans MS" pitchFamily="66" charset="0"/>
              </a:rPr>
              <a:t>line symmetry</a:t>
            </a:r>
            <a:r>
              <a:rPr lang="en-GB" dirty="0"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979712" y="3861048"/>
            <a:ext cx="4896544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>
            <a:off x="4427984" y="3212976"/>
            <a:ext cx="0" cy="3312368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868863"/>
            <a:ext cx="8229600" cy="1143000"/>
          </a:xfrm>
        </p:spPr>
        <p:txBody>
          <a:bodyPr/>
          <a:lstStyle/>
          <a:p>
            <a:r>
              <a:rPr lang="en-GB" dirty="0">
                <a:latin typeface="Comic Sans MS" pitchFamily="66" charset="0"/>
              </a:rPr>
              <a:t>One line of symmetry.</a:t>
            </a:r>
            <a:endParaRPr lang="en-US" dirty="0">
              <a:latin typeface="Comic Sans MS" pitchFamily="66" charset="0"/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1331913" y="333375"/>
            <a:ext cx="2706687" cy="3889375"/>
            <a:chOff x="884" y="1162"/>
            <a:chExt cx="1705" cy="2450"/>
          </a:xfrm>
        </p:grpSpPr>
        <p:sp>
          <p:nvSpPr>
            <p:cNvPr id="6148" name="WordArt 4"/>
            <p:cNvSpPr>
              <a:spLocks noChangeArrowheads="1" noChangeShapeType="1" noTextEdit="1"/>
            </p:cNvSpPr>
            <p:nvPr/>
          </p:nvSpPr>
          <p:spPr bwMode="auto">
            <a:xfrm>
              <a:off x="884" y="1797"/>
              <a:ext cx="1705" cy="1179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noFill/>
                    <a:round/>
                    <a:headEnd/>
                    <a:tailEnd/>
                  </a:ln>
                  <a:gradFill rotWithShape="0">
                    <a:gsLst>
                      <a:gs pos="0">
                        <a:srgbClr val="FFFF00"/>
                      </a:gs>
                      <a:gs pos="100000">
                        <a:srgbClr val="FF9933"/>
                      </a:gs>
                    </a:gsLst>
                    <a:path path="rect">
                      <a:fillToRect l="50000" t="50000" r="50000" b="50000"/>
                    </a:path>
                  </a:gradFill>
                  <a:effectLst>
                    <a:outerShdw dist="35921" dir="2700000" algn="ctr" rotWithShape="0">
                      <a:srgbClr val="C0C0C0">
                        <a:alpha val="80000"/>
                      </a:srgbClr>
                    </a:outerShdw>
                  </a:effectLst>
                  <a:latin typeface="Impact"/>
                </a:rPr>
                <a:t>A</a:t>
              </a:r>
            </a:p>
          </p:txBody>
        </p:sp>
        <p:sp>
          <p:nvSpPr>
            <p:cNvPr id="6149" name="Line 5"/>
            <p:cNvSpPr>
              <a:spLocks noChangeShapeType="1"/>
            </p:cNvSpPr>
            <p:nvPr/>
          </p:nvSpPr>
          <p:spPr bwMode="auto">
            <a:xfrm>
              <a:off x="1746" y="1162"/>
              <a:ext cx="0" cy="24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6150" name="AutoShape 6"/>
          <p:cNvSpPr>
            <a:spLocks noChangeArrowheads="1"/>
          </p:cNvSpPr>
          <p:nvPr/>
        </p:nvSpPr>
        <p:spPr bwMode="auto">
          <a:xfrm>
            <a:off x="5364163" y="836613"/>
            <a:ext cx="2303462" cy="2449512"/>
          </a:xfrm>
          <a:prstGeom prst="triangle">
            <a:avLst>
              <a:gd name="adj" fmla="val 50000"/>
            </a:avLst>
          </a:prstGeom>
          <a:solidFill>
            <a:schemeClr val="bg2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4" name="Line 10"/>
          <p:cNvSpPr>
            <a:spLocks noChangeShapeType="1"/>
          </p:cNvSpPr>
          <p:nvPr/>
        </p:nvSpPr>
        <p:spPr bwMode="auto">
          <a:xfrm>
            <a:off x="6516688" y="260350"/>
            <a:ext cx="73025" cy="3887788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0.21267 -0.3780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00" y="-1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0"/>
                  </p:tgtEl>
                </p:cond>
              </p:nextCondLst>
            </p:seq>
          </p:childTnLst>
        </p:cTn>
      </p:par>
    </p:tnLst>
    <p:bldLst>
      <p:bldP spid="6146" grpId="0"/>
      <p:bldP spid="615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5084763"/>
            <a:ext cx="8229600" cy="1143000"/>
          </a:xfrm>
        </p:spPr>
        <p:txBody>
          <a:bodyPr/>
          <a:lstStyle/>
          <a:p>
            <a:r>
              <a:rPr lang="en-GB" dirty="0">
                <a:latin typeface="Comic Sans MS" pitchFamily="66" charset="0"/>
              </a:rPr>
              <a:t>Two lines of symmetry.</a:t>
            </a:r>
            <a:endParaRPr lang="en-US" dirty="0">
              <a:latin typeface="Comic Sans MS" pitchFamily="66" charset="0"/>
            </a:endParaRPr>
          </a:p>
        </p:txBody>
      </p:sp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755650" y="692150"/>
            <a:ext cx="3600450" cy="3816350"/>
            <a:chOff x="793" y="1162"/>
            <a:chExt cx="2268" cy="2404"/>
          </a:xfrm>
        </p:grpSpPr>
        <p:grpSp>
          <p:nvGrpSpPr>
            <p:cNvPr id="3" name="Group 25"/>
            <p:cNvGrpSpPr>
              <a:grpSpLocks/>
            </p:cNvGrpSpPr>
            <p:nvPr/>
          </p:nvGrpSpPr>
          <p:grpSpPr bwMode="auto">
            <a:xfrm>
              <a:off x="1156" y="1162"/>
              <a:ext cx="1460" cy="2404"/>
              <a:chOff x="1156" y="1162"/>
              <a:chExt cx="1460" cy="2404"/>
            </a:xfrm>
          </p:grpSpPr>
          <p:sp>
            <p:nvSpPr>
              <p:cNvPr id="7172" name="WordArt 4"/>
              <p:cNvSpPr>
                <a:spLocks noChangeArrowheads="1" noChangeShapeType="1" noTextEdit="1"/>
              </p:cNvSpPr>
              <p:nvPr/>
            </p:nvSpPr>
            <p:spPr bwMode="auto">
              <a:xfrm>
                <a:off x="1156" y="1797"/>
                <a:ext cx="1460" cy="1066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GB" sz="3600" kern="10">
                    <a:ln w="9525">
                      <a:noFill/>
                      <a:round/>
                      <a:headEnd/>
                      <a:tailEnd/>
                    </a:ln>
                    <a:gradFill rotWithShape="0">
                      <a:gsLst>
                        <a:gs pos="0">
                          <a:srgbClr val="FFFF00"/>
                        </a:gs>
                        <a:gs pos="100000">
                          <a:srgbClr val="FF9933"/>
                        </a:gs>
                      </a:gsLst>
                      <a:path path="rect">
                        <a:fillToRect l="50000" t="50000" r="50000" b="50000"/>
                      </a:path>
                    </a:gradFill>
                    <a:effectLst>
                      <a:outerShdw dist="35921" dir="2700000" algn="ctr" rotWithShape="0">
                        <a:srgbClr val="C0C0C0">
                          <a:alpha val="80000"/>
                        </a:srgbClr>
                      </a:outerShdw>
                    </a:effectLst>
                    <a:latin typeface="Impact"/>
                  </a:rPr>
                  <a:t>H</a:t>
                </a:r>
              </a:p>
            </p:txBody>
          </p:sp>
          <p:sp>
            <p:nvSpPr>
              <p:cNvPr id="7173" name="Line 5"/>
              <p:cNvSpPr>
                <a:spLocks noChangeShapeType="1"/>
              </p:cNvSpPr>
              <p:nvPr/>
            </p:nvSpPr>
            <p:spPr bwMode="auto">
              <a:xfrm>
                <a:off x="1882" y="1162"/>
                <a:ext cx="0" cy="240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lgDash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174" name="Line 6"/>
            <p:cNvSpPr>
              <a:spLocks noChangeShapeType="1"/>
            </p:cNvSpPr>
            <p:nvPr/>
          </p:nvSpPr>
          <p:spPr bwMode="auto">
            <a:xfrm>
              <a:off x="793" y="2296"/>
              <a:ext cx="226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186" name="Line 18"/>
          <p:cNvSpPr>
            <a:spLocks noChangeShapeType="1"/>
          </p:cNvSpPr>
          <p:nvPr/>
        </p:nvSpPr>
        <p:spPr bwMode="auto">
          <a:xfrm>
            <a:off x="12960350" y="7361238"/>
            <a:ext cx="431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4716463" y="333375"/>
            <a:ext cx="3816350" cy="4248150"/>
            <a:chOff x="3061" y="1117"/>
            <a:chExt cx="2404" cy="2676"/>
          </a:xfrm>
        </p:grpSpPr>
        <p:grpSp>
          <p:nvGrpSpPr>
            <p:cNvPr id="5" name="Group 23"/>
            <p:cNvGrpSpPr>
              <a:grpSpLocks/>
            </p:cNvGrpSpPr>
            <p:nvPr/>
          </p:nvGrpSpPr>
          <p:grpSpPr bwMode="auto">
            <a:xfrm>
              <a:off x="3515" y="1117"/>
              <a:ext cx="1633" cy="2676"/>
              <a:chOff x="3515" y="1117"/>
              <a:chExt cx="1633" cy="2676"/>
            </a:xfrm>
          </p:grpSpPr>
          <p:sp>
            <p:nvSpPr>
              <p:cNvPr id="7187" name="AutoShape 19"/>
              <p:cNvSpPr>
                <a:spLocks noChangeArrowheads="1"/>
              </p:cNvSpPr>
              <p:nvPr/>
            </p:nvSpPr>
            <p:spPr bwMode="auto">
              <a:xfrm>
                <a:off x="3515" y="1525"/>
                <a:ext cx="1633" cy="1905"/>
              </a:xfrm>
              <a:prstGeom prst="diamond">
                <a:avLst/>
              </a:prstGeom>
              <a:solidFill>
                <a:srgbClr val="00FF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7188" name="Line 20"/>
              <p:cNvSpPr>
                <a:spLocks noChangeShapeType="1"/>
              </p:cNvSpPr>
              <p:nvPr/>
            </p:nvSpPr>
            <p:spPr bwMode="auto">
              <a:xfrm>
                <a:off x="4332" y="1117"/>
                <a:ext cx="0" cy="267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lgDash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7190" name="Line 22"/>
            <p:cNvSpPr>
              <a:spLocks noChangeShapeType="1"/>
            </p:cNvSpPr>
            <p:nvPr/>
          </p:nvSpPr>
          <p:spPr bwMode="auto">
            <a:xfrm>
              <a:off x="3061" y="2478"/>
              <a:ext cx="240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652963"/>
            <a:ext cx="8229600" cy="1143000"/>
          </a:xfrm>
        </p:spPr>
        <p:txBody>
          <a:bodyPr/>
          <a:lstStyle/>
          <a:p>
            <a:r>
              <a:rPr lang="en-GB" dirty="0">
                <a:latin typeface="Comic Sans MS" pitchFamily="66" charset="0"/>
              </a:rPr>
              <a:t>No lines of symmetry.</a:t>
            </a:r>
            <a:endParaRPr lang="en-US" dirty="0">
              <a:latin typeface="Comic Sans MS" pitchFamily="66" charset="0"/>
            </a:endParaRPr>
          </a:p>
        </p:txBody>
      </p:sp>
      <p:sp>
        <p:nvSpPr>
          <p:cNvPr id="8196" name="WordArt 4"/>
          <p:cNvSpPr>
            <a:spLocks noChangeArrowheads="1" noChangeShapeType="1" noTextEdit="1"/>
          </p:cNvSpPr>
          <p:nvPr/>
        </p:nvSpPr>
        <p:spPr bwMode="auto">
          <a:xfrm>
            <a:off x="971550" y="1268413"/>
            <a:ext cx="2447925" cy="2447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Z</a:t>
            </a:r>
          </a:p>
        </p:txBody>
      </p:sp>
      <p:pic>
        <p:nvPicPr>
          <p:cNvPr id="8207" name="Picture 15" descr="sym5 cop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1268413"/>
            <a:ext cx="5461000" cy="27813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013325"/>
            <a:ext cx="8229600" cy="1143000"/>
          </a:xfrm>
        </p:spPr>
        <p:txBody>
          <a:bodyPr/>
          <a:lstStyle/>
          <a:p>
            <a:r>
              <a:rPr lang="en-GB" dirty="0">
                <a:latin typeface="Comic Sans MS" pitchFamily="66" charset="0"/>
              </a:rPr>
              <a:t>Even more lines of symmetry!</a:t>
            </a:r>
            <a:endParaRPr lang="en-US" dirty="0">
              <a:latin typeface="Comic Sans MS" pitchFamily="66" charset="0"/>
            </a:endParaRP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2339975" y="404813"/>
            <a:ext cx="4752975" cy="4176712"/>
            <a:chOff x="521" y="1162"/>
            <a:chExt cx="2767" cy="2404"/>
          </a:xfrm>
        </p:grpSpPr>
        <p:sp>
          <p:nvSpPr>
            <p:cNvPr id="9222" name="AutoShape 6"/>
            <p:cNvSpPr>
              <a:spLocks noChangeArrowheads="1"/>
            </p:cNvSpPr>
            <p:nvPr/>
          </p:nvSpPr>
          <p:spPr bwMode="auto">
            <a:xfrm>
              <a:off x="1020" y="1616"/>
              <a:ext cx="1815" cy="1588"/>
            </a:xfrm>
            <a:prstGeom prst="hexagon">
              <a:avLst>
                <a:gd name="adj" fmla="val 28574"/>
                <a:gd name="vf" fmla="val 115470"/>
              </a:avLst>
            </a:prstGeom>
            <a:solidFill>
              <a:srgbClr val="00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23" name="Line 7"/>
            <p:cNvSpPr>
              <a:spLocks noChangeShapeType="1"/>
            </p:cNvSpPr>
            <p:nvPr/>
          </p:nvSpPr>
          <p:spPr bwMode="auto">
            <a:xfrm>
              <a:off x="521" y="2387"/>
              <a:ext cx="276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9224" name="Line 8"/>
            <p:cNvSpPr>
              <a:spLocks noChangeShapeType="1"/>
            </p:cNvSpPr>
            <p:nvPr/>
          </p:nvSpPr>
          <p:spPr bwMode="auto">
            <a:xfrm>
              <a:off x="1882" y="1162"/>
              <a:ext cx="0" cy="24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9225" name="Line 9"/>
            <p:cNvSpPr>
              <a:spLocks noChangeShapeType="1"/>
            </p:cNvSpPr>
            <p:nvPr/>
          </p:nvSpPr>
          <p:spPr bwMode="auto">
            <a:xfrm>
              <a:off x="657" y="1661"/>
              <a:ext cx="2495" cy="149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9226" name="Line 10"/>
            <p:cNvSpPr>
              <a:spLocks noChangeShapeType="1"/>
            </p:cNvSpPr>
            <p:nvPr/>
          </p:nvSpPr>
          <p:spPr bwMode="auto">
            <a:xfrm flipV="1">
              <a:off x="657" y="1661"/>
              <a:ext cx="2404" cy="145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9227" name="Line 11"/>
            <p:cNvSpPr>
              <a:spLocks noChangeShapeType="1"/>
            </p:cNvSpPr>
            <p:nvPr/>
          </p:nvSpPr>
          <p:spPr bwMode="auto">
            <a:xfrm flipH="1">
              <a:off x="1247" y="1344"/>
              <a:ext cx="1270" cy="21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9228" name="Line 12"/>
            <p:cNvSpPr>
              <a:spLocks noChangeShapeType="1"/>
            </p:cNvSpPr>
            <p:nvPr/>
          </p:nvSpPr>
          <p:spPr bwMode="auto">
            <a:xfrm>
              <a:off x="1247" y="1253"/>
              <a:ext cx="1270" cy="222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lg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>
                <a:latin typeface="Comic Sans MS" pitchFamily="66" charset="0"/>
              </a:rPr>
              <a:t>If you put a mirror along the line of symmetry, the shape looks the same as without the mirror.</a:t>
            </a:r>
          </a:p>
        </p:txBody>
      </p:sp>
      <p:pic>
        <p:nvPicPr>
          <p:cNvPr id="3074" name="Picture 2" descr="http://thinkmath.edc.org/images/thumb/d/d1/MirrorSymmetry5.jpg/250px-MirrorSymmetry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3140968"/>
            <a:ext cx="4864283" cy="338554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83568" y="620688"/>
            <a:ext cx="75608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itchFamily="66" charset="0"/>
              </a:rPr>
              <a:t>Mirror Symmetry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780928"/>
            <a:ext cx="8229600" cy="820688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GB" sz="3600" dirty="0">
                <a:latin typeface="Comic Sans MS" pitchFamily="66" charset="0"/>
              </a:rPr>
              <a:t>There are lines of symmetry all around us! </a:t>
            </a:r>
          </a:p>
        </p:txBody>
      </p:sp>
      <p:pic>
        <p:nvPicPr>
          <p:cNvPr id="2050" name="Picture 2" descr="http://gwydir.demon.co.uk/jo/symmetry/exsym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3499779"/>
            <a:ext cx="2920752" cy="2912455"/>
          </a:xfrm>
          <a:prstGeom prst="rect">
            <a:avLst/>
          </a:prstGeom>
          <a:noFill/>
        </p:spPr>
      </p:pic>
      <p:pic>
        <p:nvPicPr>
          <p:cNvPr id="2052" name="Picture 4" descr="http://nrn.com/site-files/nrn.com/files/imagecache/medium_img/uploads/2012/11/mcdonaldslogopromo_0.jpg"/>
          <p:cNvPicPr>
            <a:picLocks noChangeAspect="1" noChangeArrowheads="1"/>
          </p:cNvPicPr>
          <p:nvPr/>
        </p:nvPicPr>
        <p:blipFill>
          <a:blip r:embed="rId3" cstate="print"/>
          <a:srcRect l="17446" r="24401"/>
          <a:stretch>
            <a:fillRect/>
          </a:stretch>
        </p:blipFill>
        <p:spPr bwMode="auto">
          <a:xfrm>
            <a:off x="395536" y="548680"/>
            <a:ext cx="2160240" cy="2095501"/>
          </a:xfrm>
          <a:prstGeom prst="rect">
            <a:avLst/>
          </a:prstGeom>
          <a:noFill/>
        </p:spPr>
      </p:pic>
      <p:pic>
        <p:nvPicPr>
          <p:cNvPr id="2054" name="Picture 6" descr="http://www.piggybanktoys.com/image/cache/data/moshibadgem-500x500.jpg"/>
          <p:cNvPicPr>
            <a:picLocks noChangeAspect="1" noChangeArrowheads="1"/>
          </p:cNvPicPr>
          <p:nvPr/>
        </p:nvPicPr>
        <p:blipFill>
          <a:blip r:embed="rId4" cstate="print"/>
          <a:srcRect l="25704" t="37072" r="25913" b="14545"/>
          <a:stretch>
            <a:fillRect/>
          </a:stretch>
        </p:blipFill>
        <p:spPr bwMode="auto">
          <a:xfrm>
            <a:off x="6300192" y="404664"/>
            <a:ext cx="2304256" cy="2304256"/>
          </a:xfrm>
          <a:prstGeom prst="rect">
            <a:avLst/>
          </a:prstGeom>
          <a:noFill/>
        </p:spPr>
      </p:pic>
      <p:pic>
        <p:nvPicPr>
          <p:cNvPr id="2056" name="Picture 8" descr="http://stupidknews.com/wp-content/uploads/2011/09/smiley-fac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3501008"/>
            <a:ext cx="1645024" cy="1645024"/>
          </a:xfrm>
          <a:prstGeom prst="rect">
            <a:avLst/>
          </a:prstGeom>
          <a:noFill/>
        </p:spPr>
      </p:pic>
      <p:pic>
        <p:nvPicPr>
          <p:cNvPr id="2058" name="Picture 10" descr="http://www.clker.com/cliparts/7/d/0/3/1194985139102872120no_entry.svg.hi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260648"/>
            <a:ext cx="2330624" cy="2330624"/>
          </a:xfrm>
          <a:prstGeom prst="rect">
            <a:avLst/>
          </a:prstGeom>
          <a:noFill/>
        </p:spPr>
      </p:pic>
      <p:pic>
        <p:nvPicPr>
          <p:cNvPr id="2060" name="Picture 12" descr="http://upload.wikimedia.org/wikipedia/commons/4/40/Road_narrows_(Israel_road_sign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5229200"/>
            <a:ext cx="1584176" cy="1380760"/>
          </a:xfrm>
          <a:prstGeom prst="rect">
            <a:avLst/>
          </a:prstGeom>
          <a:noFill/>
        </p:spPr>
      </p:pic>
      <p:pic>
        <p:nvPicPr>
          <p:cNvPr id="2064" name="Picture 16" descr="http://creativestickers.com/stickerstore/images/cartoon_r13_c1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3645024"/>
            <a:ext cx="2028825" cy="2076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</TotalTime>
  <Words>84</Words>
  <Application>Microsoft Macintosh PowerPoint</Application>
  <PresentationFormat>On-screen Show (4:3)</PresentationFormat>
  <Paragraphs>13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Comic Sans MS</vt:lpstr>
      <vt:lpstr>Impact</vt:lpstr>
      <vt:lpstr>Office Theme</vt:lpstr>
      <vt:lpstr>PowerPoint Presentation</vt:lpstr>
      <vt:lpstr>Symmetry</vt:lpstr>
      <vt:lpstr>One line of symmetry.</vt:lpstr>
      <vt:lpstr>Two lines of symmetry.</vt:lpstr>
      <vt:lpstr>No lines of symmetry.</vt:lpstr>
      <vt:lpstr>Even more lines of symmetry!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Sophie</dc:creator>
  <cp:lastModifiedBy>eve roberts</cp:lastModifiedBy>
  <cp:revision>13</cp:revision>
  <dcterms:created xsi:type="dcterms:W3CDTF">2013-03-02T15:23:34Z</dcterms:created>
  <dcterms:modified xsi:type="dcterms:W3CDTF">2020-05-13T07:31:20Z</dcterms:modified>
</cp:coreProperties>
</file>