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8" r:id="rId1"/>
  </p:sldMasterIdLst>
  <p:notesMasterIdLst>
    <p:notesMasterId r:id="rId30"/>
  </p:notesMasterIdLst>
  <p:sldIdLst>
    <p:sldId id="312" r:id="rId2"/>
    <p:sldId id="276" r:id="rId3"/>
    <p:sldId id="297" r:id="rId4"/>
    <p:sldId id="298" r:id="rId5"/>
    <p:sldId id="299" r:id="rId6"/>
    <p:sldId id="300" r:id="rId7"/>
    <p:sldId id="278" r:id="rId8"/>
    <p:sldId id="279" r:id="rId9"/>
    <p:sldId id="306" r:id="rId10"/>
    <p:sldId id="280" r:id="rId11"/>
    <p:sldId id="281" r:id="rId12"/>
    <p:sldId id="304" r:id="rId13"/>
    <p:sldId id="308" r:id="rId14"/>
    <p:sldId id="282" r:id="rId15"/>
    <p:sldId id="283" r:id="rId16"/>
    <p:sldId id="284" r:id="rId17"/>
    <p:sldId id="285" r:id="rId18"/>
    <p:sldId id="292" r:id="rId19"/>
    <p:sldId id="293" r:id="rId20"/>
    <p:sldId id="286" r:id="rId21"/>
    <p:sldId id="302" r:id="rId22"/>
    <p:sldId id="303" r:id="rId23"/>
    <p:sldId id="301" r:id="rId24"/>
    <p:sldId id="305" r:id="rId25"/>
    <p:sldId id="290" r:id="rId26"/>
    <p:sldId id="291" r:id="rId27"/>
    <p:sldId id="288" r:id="rId28"/>
    <p:sldId id="289" r:id="rId2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00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-96" y="-45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94" d="100"/>
        <a:sy n="94" d="100"/>
      </p:scale>
      <p:origin x="0" y="-688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slide" Target="slides/slide27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30" Type="http://schemas.openxmlformats.org/officeDocument/2006/relationships/notesMaster" Target="notesMasters/notesMaster1.xml"/><Relationship Id="rId31" Type="http://schemas.openxmlformats.org/officeDocument/2006/relationships/printerSettings" Target="printerSettings/printerSettings1.bin"/><Relationship Id="rId32" Type="http://schemas.openxmlformats.org/officeDocument/2006/relationships/presProps" Target="presProps.xml"/><Relationship Id="rId9" Type="http://schemas.openxmlformats.org/officeDocument/2006/relationships/slide" Target="slides/slide8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33" Type="http://schemas.openxmlformats.org/officeDocument/2006/relationships/viewProps" Target="viewProps.xml"/><Relationship Id="rId34" Type="http://schemas.openxmlformats.org/officeDocument/2006/relationships/theme" Target="theme/theme1.xml"/><Relationship Id="rId35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A5EF763-6228-49E2-B739-52DE0E7352B6}" type="datetimeFigureOut">
              <a:rPr lang="en-GB" smtClean="0"/>
              <a:t>17/06/2021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8E2F398-868F-41CF-AD6E-8321D609AC9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3129062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png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png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png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png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1600" y="1803405"/>
            <a:ext cx="9448800" cy="1825096"/>
          </a:xfrm>
        </p:spPr>
        <p:txBody>
          <a:bodyPr anchor="b">
            <a:normAutofit/>
          </a:bodyPr>
          <a:lstStyle>
            <a:lvl1pPr algn="l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632201"/>
            <a:ext cx="9448800" cy="685800"/>
          </a:xfrm>
        </p:spPr>
        <p:txBody>
          <a:bodyPr>
            <a:normAutofit/>
          </a:bodyPr>
          <a:lstStyle>
            <a:lvl1pPr marL="0" indent="0" algn="l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09561" y="4314328"/>
            <a:ext cx="2910840" cy="374642"/>
          </a:xfrm>
        </p:spPr>
        <p:txBody>
          <a:bodyPr/>
          <a:lstStyle/>
          <a:p>
            <a:fld id="{47C08F18-F21E-4D7A-893F-F9D9453BF62F}" type="datetimeFigureOut">
              <a:rPr lang="en-GB" smtClean="0"/>
              <a:t>17/06/2021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371600" y="4323845"/>
            <a:ext cx="6400800" cy="365125"/>
          </a:xfr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077200" y="1430866"/>
            <a:ext cx="2743200" cy="365125"/>
          </a:xfrm>
        </p:spPr>
        <p:txBody>
          <a:bodyPr/>
          <a:lstStyle/>
          <a:p>
            <a:fld id="{C76EB969-7C7B-4B34-8814-2C13CF58017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75980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08F18-F21E-4D7A-893F-F9D9453BF62F}" type="datetimeFigureOut">
              <a:rPr lang="en-GB" smtClean="0"/>
              <a:t>17/06/2021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6EB969-7C7B-4B34-8814-2C13CF58017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2974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3"/>
            <a:ext cx="10820399" cy="2801935"/>
          </a:xfrm>
        </p:spPr>
        <p:txBody>
          <a:bodyPr anchor="b">
            <a:normAutofit/>
          </a:bodyPr>
          <a:lstStyle>
            <a:lvl1pPr algn="r">
              <a:defRPr sz="4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467" y="3641725"/>
            <a:ext cx="10490200" cy="955675"/>
          </a:xfrm>
        </p:spPr>
        <p:txBody>
          <a:bodyPr>
            <a:normAutofit/>
          </a:bodyPr>
          <a:lstStyle>
            <a:lvl1pPr marL="0" indent="0" algn="r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7C08F18-F21E-4D7A-893F-F9D9453BF62F}" type="datetimeFigureOut">
              <a:rPr lang="en-GB" smtClean="0"/>
              <a:t>17/06/2021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1"/>
            <a:ext cx="6991492" cy="364065"/>
          </a:xfr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C76EB969-7C7B-4B34-8814-2C13CF58017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02979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2194559"/>
            <a:ext cx="5334000" cy="4024125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194559"/>
            <a:ext cx="5334000" cy="4024125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08F18-F21E-4D7A-893F-F9D9453BF62F}" type="datetimeFigureOut">
              <a:rPr lang="en-GB" smtClean="0"/>
              <a:t>17/06/2021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6EB969-7C7B-4B34-8814-2C13CF58017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9327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600" cy="12954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9" y="2183802"/>
            <a:ext cx="5079991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0" y="3132666"/>
            <a:ext cx="5311775" cy="3086019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0" y="2183802"/>
            <a:ext cx="5105400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132666"/>
            <a:ext cx="5334000" cy="3086019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08F18-F21E-4D7A-893F-F9D9453BF62F}" type="datetimeFigureOut">
              <a:rPr lang="en-GB" smtClean="0"/>
              <a:t>17/06/2021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6EB969-7C7B-4B34-8814-2C13CF58017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613301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08F18-F21E-4D7A-893F-F9D9453BF62F}" type="datetimeFigureOut">
              <a:rPr lang="en-GB" smtClean="0"/>
              <a:t>17/06/2021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6EB969-7C7B-4B34-8814-2C13CF58017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08641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08F18-F21E-4D7A-893F-F9D9453BF62F}" type="datetimeFigureOut">
              <a:rPr lang="en-GB" smtClean="0"/>
              <a:t>17/06/2021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6EB969-7C7B-4B34-8814-2C13CF58017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72636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411480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95582" y="746759"/>
            <a:ext cx="6510618" cy="5471925"/>
          </a:xfrm>
        </p:spPr>
        <p:txBody>
          <a:bodyPr anchor="ctr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411480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08F18-F21E-4D7A-893F-F9D9453BF62F}" type="datetimeFigureOut">
              <a:rPr lang="en-GB" smtClean="0"/>
              <a:t>17/06/2021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6EB969-7C7B-4B34-8814-2C13CF58017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21052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687324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861238" y="751241"/>
            <a:ext cx="3644962" cy="5467443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687324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08F18-F21E-4D7A-893F-F9D9453BF62F}" type="datetimeFigureOut">
              <a:rPr lang="en-GB" smtClean="0"/>
              <a:t>17/06/2021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6EB969-7C7B-4B34-8814-2C13CF58017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85635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77" y="4697360"/>
            <a:ext cx="10822034" cy="81935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1727" y="941439"/>
            <a:ext cx="10821840" cy="3478161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516715"/>
            <a:ext cx="10820400" cy="701969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08F18-F21E-4D7A-893F-F9D9453BF62F}" type="datetimeFigureOut">
              <a:rPr lang="en-GB" smtClean="0"/>
              <a:t>17/06/2021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6EB969-7C7B-4B34-8814-2C13CF58017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07940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2"/>
            <a:ext cx="10820400" cy="2802467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9133"/>
            <a:ext cx="10130516" cy="999067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7C08F18-F21E-4D7A-893F-F9D9453BF62F}" type="datetimeFigureOut">
              <a:rPr lang="en-GB" smtClean="0"/>
              <a:t>17/06/2021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C76EB969-7C7B-4B34-8814-2C13CF58017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219768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67" y="753533"/>
            <a:ext cx="10151533" cy="2604495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303865" y="3365556"/>
            <a:ext cx="9592736" cy="4444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959862"/>
            <a:ext cx="10151533" cy="679871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7C08F18-F21E-4D7A-893F-F9D9453BF62F}" type="datetimeFigureOut">
              <a:rPr lang="en-GB" smtClean="0"/>
              <a:t>17/06/2021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C76EB969-7C7B-4B34-8814-2C13CF580175}" type="slidenum">
              <a:rPr lang="en-GB" smtClean="0"/>
              <a:t>‹#›</a:t>
            </a:fld>
            <a:endParaRPr lang="en-GB"/>
          </a:p>
        </p:txBody>
      </p:sp>
      <p:sp>
        <p:nvSpPr>
          <p:cNvPr id="9" name="TextBox 8"/>
          <p:cNvSpPr txBox="1"/>
          <p:nvPr/>
        </p:nvSpPr>
        <p:spPr>
          <a:xfrm>
            <a:off x="476250" y="93345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984230" y="270129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59994165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95" y="1124701"/>
            <a:ext cx="10146186" cy="251183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8315"/>
            <a:ext cx="10144654" cy="999885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78883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7C08F18-F21E-4D7A-893F-F9D9453BF62F}" type="datetimeFigureOut">
              <a:rPr lang="en-GB" smtClean="0"/>
              <a:t>17/06/2021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8883"/>
            <a:ext cx="6991492" cy="365125"/>
          </a:xfr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C76EB969-7C7B-4B34-8814-2C13CF58017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3926376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2895600" y="761999"/>
            <a:ext cx="8610599" cy="130386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800" y="2202080"/>
            <a:ext cx="3456432" cy="617320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799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68800" y="2201333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366858" y="2904067"/>
            <a:ext cx="3456432" cy="331461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51800" y="2192866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8051801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08F18-F21E-4D7A-893F-F9D9453BF62F}" type="datetimeFigureOut">
              <a:rPr lang="en-GB" smtClean="0"/>
              <a:t>17/06/2021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6EB969-7C7B-4B34-8814-2C13CF58017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019429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599" cy="12954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8618" y="4191000"/>
            <a:ext cx="3451582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8618" y="2362200"/>
            <a:ext cx="3451582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8618" y="4873764"/>
            <a:ext cx="3451582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74263" y="4191000"/>
            <a:ext cx="3448935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374263" y="2362200"/>
            <a:ext cx="3448936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374264" y="4873763"/>
            <a:ext cx="344893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49731" y="4191000"/>
            <a:ext cx="3456469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049855" y="2362200"/>
            <a:ext cx="3447878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8049731" y="4873761"/>
            <a:ext cx="345244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08F18-F21E-4D7A-893F-F9D9453BF62F}" type="datetimeFigureOut">
              <a:rPr lang="en-GB" smtClean="0"/>
              <a:t>17/06/2021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6EB969-7C7B-4B34-8814-2C13CF58017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495311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2194559"/>
            <a:ext cx="10820400" cy="4024125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08F18-F21E-4D7A-893F-F9D9453BF62F}" type="datetimeFigureOut">
              <a:rPr lang="en-GB" smtClean="0"/>
              <a:t>17/06/2021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6EB969-7C7B-4B34-8814-2C13CF58017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172960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48800" y="745066"/>
            <a:ext cx="2057400" cy="3903133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24466" y="745067"/>
            <a:ext cx="8204201" cy="3903133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79941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7C08F18-F21E-4D7A-893F-F9D9453BF62F}" type="datetimeFigureOut">
              <a:rPr lang="en-GB" smtClean="0"/>
              <a:t>17/06/2021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0"/>
            <a:ext cx="6991492" cy="365125"/>
          </a:xfr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C76EB969-7C7B-4B34-8814-2C13CF58017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68314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slideLayout" Target="../slideLayouts/slideLayout13.xml"/><Relationship Id="rId14" Type="http://schemas.openxmlformats.org/officeDocument/2006/relationships/slideLayout" Target="../slideLayouts/slideLayout14.xml"/><Relationship Id="rId15" Type="http://schemas.openxmlformats.org/officeDocument/2006/relationships/slideLayout" Target="../slideLayouts/slideLayout15.xml"/><Relationship Id="rId16" Type="http://schemas.openxmlformats.org/officeDocument/2006/relationships/slideLayout" Target="../slideLayouts/slideLayout16.xml"/><Relationship Id="rId17" Type="http://schemas.openxmlformats.org/officeDocument/2006/relationships/slideLayout" Target="../slideLayouts/slideLayout17.xml"/><Relationship Id="rId18" Type="http://schemas.openxmlformats.org/officeDocument/2006/relationships/theme" Target="../theme/theme1.xml"/><Relationship Id="rId19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2-HD-TOP.pn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4414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895600" y="764373"/>
            <a:ext cx="8610600" cy="12930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194560"/>
            <a:ext cx="10820400" cy="40241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95360" y="6356350"/>
            <a:ext cx="291084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C08F18-F21E-4D7A-893F-F9D9453BF62F}" type="datetimeFigureOut">
              <a:rPr lang="en-GB" smtClean="0"/>
              <a:t>17/06/2021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355845"/>
            <a:ext cx="7772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63000" y="38100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6EB969-7C7B-4B34-8814-2C13CF58017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64968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  <p:sldLayoutId id="2147483682" r:id="rId4"/>
    <p:sldLayoutId id="2147483683" r:id="rId5"/>
    <p:sldLayoutId id="2147483684" r:id="rId6"/>
    <p:sldLayoutId id="2147483685" r:id="rId7"/>
    <p:sldLayoutId id="2147483686" r:id="rId8"/>
    <p:sldLayoutId id="2147483687" r:id="rId9"/>
    <p:sldLayoutId id="2147483688" r:id="rId10"/>
    <p:sldLayoutId id="2147483689" r:id="rId11"/>
    <p:sldLayoutId id="2147483690" r:id="rId12"/>
    <p:sldLayoutId id="2147483691" r:id="rId13"/>
    <p:sldLayoutId id="2147483692" r:id="rId14"/>
    <p:sldLayoutId id="2147483693" r:id="rId15"/>
    <p:sldLayoutId id="2147483694" r:id="rId16"/>
    <p:sldLayoutId id="2147483695" r:id="rId17"/>
  </p:sldLayoutIdLst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sz="40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.jpeg"/><Relationship Id="rId3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9" Type="http://schemas.openxmlformats.org/officeDocument/2006/relationships/image" Target="../media/image12.jpeg"/><Relationship Id="rId20" Type="http://schemas.openxmlformats.org/officeDocument/2006/relationships/image" Target="../media/image22.jpeg"/><Relationship Id="rId21" Type="http://schemas.openxmlformats.org/officeDocument/2006/relationships/image" Target="../media/image23.jpeg"/><Relationship Id="rId10" Type="http://schemas.openxmlformats.org/officeDocument/2006/relationships/image" Target="../media/image13.jpeg"/><Relationship Id="rId11" Type="http://schemas.openxmlformats.org/officeDocument/2006/relationships/image" Target="../media/image14.jpeg"/><Relationship Id="rId12" Type="http://schemas.openxmlformats.org/officeDocument/2006/relationships/image" Target="../media/image15.jpeg"/><Relationship Id="rId13" Type="http://schemas.openxmlformats.org/officeDocument/2006/relationships/image" Target="../media/image16.jpeg"/><Relationship Id="rId14" Type="http://schemas.openxmlformats.org/officeDocument/2006/relationships/image" Target="../media/image17.jpeg"/><Relationship Id="rId15" Type="http://schemas.openxmlformats.org/officeDocument/2006/relationships/image" Target="../media/image18.jpeg"/><Relationship Id="rId16" Type="http://schemas.openxmlformats.org/officeDocument/2006/relationships/image" Target="../media/image19.jpeg"/><Relationship Id="rId17" Type="http://schemas.openxmlformats.org/officeDocument/2006/relationships/image" Target="../media/image20.jpeg"/><Relationship Id="rId18" Type="http://schemas.openxmlformats.org/officeDocument/2006/relationships/image" Target="../media/image4.jpeg"/><Relationship Id="rId19" Type="http://schemas.openxmlformats.org/officeDocument/2006/relationships/image" Target="../media/image21.jpe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jpeg"/><Relationship Id="rId3" Type="http://schemas.openxmlformats.org/officeDocument/2006/relationships/image" Target="../media/image6.jpeg"/><Relationship Id="rId4" Type="http://schemas.openxmlformats.org/officeDocument/2006/relationships/image" Target="../media/image7.jpeg"/><Relationship Id="rId5" Type="http://schemas.openxmlformats.org/officeDocument/2006/relationships/image" Target="../media/image8.jpeg"/><Relationship Id="rId6" Type="http://schemas.openxmlformats.org/officeDocument/2006/relationships/image" Target="../media/image9.jpeg"/><Relationship Id="rId7" Type="http://schemas.openxmlformats.org/officeDocument/2006/relationships/image" Target="../media/image10.jpeg"/><Relationship Id="rId8" Type="http://schemas.openxmlformats.org/officeDocument/2006/relationships/image" Target="../media/image11.jpeg"/></Relationships>
</file>

<file path=ppt/slides/_rels/slide4.xml.rels><?xml version="1.0" encoding="UTF-8" standalone="yes"?>
<Relationships xmlns="http://schemas.openxmlformats.org/package/2006/relationships"><Relationship Id="rId11" Type="http://schemas.openxmlformats.org/officeDocument/2006/relationships/image" Target="../media/image33.jpeg"/><Relationship Id="rId12" Type="http://schemas.openxmlformats.org/officeDocument/2006/relationships/image" Target="../media/image34.jpeg"/><Relationship Id="rId13" Type="http://schemas.openxmlformats.org/officeDocument/2006/relationships/image" Target="../media/image35.jpeg"/><Relationship Id="rId14" Type="http://schemas.openxmlformats.org/officeDocument/2006/relationships/image" Target="../media/image36.jpeg"/><Relationship Id="rId15" Type="http://schemas.openxmlformats.org/officeDocument/2006/relationships/image" Target="../media/image37.jpeg"/><Relationship Id="rId16" Type="http://schemas.openxmlformats.org/officeDocument/2006/relationships/image" Target="../media/image38.jpeg"/><Relationship Id="rId17" Type="http://schemas.openxmlformats.org/officeDocument/2006/relationships/image" Target="../media/image23.jpe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4.png"/><Relationship Id="rId3" Type="http://schemas.openxmlformats.org/officeDocument/2006/relationships/image" Target="../media/image25.jpeg"/><Relationship Id="rId4" Type="http://schemas.openxmlformats.org/officeDocument/2006/relationships/image" Target="../media/image26.jpeg"/><Relationship Id="rId5" Type="http://schemas.openxmlformats.org/officeDocument/2006/relationships/image" Target="../media/image27.jpeg"/><Relationship Id="rId6" Type="http://schemas.openxmlformats.org/officeDocument/2006/relationships/image" Target="../media/image28.jpeg"/><Relationship Id="rId7" Type="http://schemas.openxmlformats.org/officeDocument/2006/relationships/image" Target="../media/image29.jpeg"/><Relationship Id="rId8" Type="http://schemas.openxmlformats.org/officeDocument/2006/relationships/image" Target="../media/image30.jpeg"/><Relationship Id="rId9" Type="http://schemas.openxmlformats.org/officeDocument/2006/relationships/image" Target="../media/image31.jpeg"/><Relationship Id="rId10" Type="http://schemas.openxmlformats.org/officeDocument/2006/relationships/image" Target="../media/image32.jpeg"/></Relationships>
</file>

<file path=ppt/slides/_rels/slide5.xml.rels><?xml version="1.0" encoding="UTF-8" standalone="yes"?>
<Relationships xmlns="http://schemas.openxmlformats.org/package/2006/relationships"><Relationship Id="rId11" Type="http://schemas.openxmlformats.org/officeDocument/2006/relationships/image" Target="../media/image48.jpeg"/><Relationship Id="rId12" Type="http://schemas.openxmlformats.org/officeDocument/2006/relationships/image" Target="../media/image49.jpeg"/><Relationship Id="rId13" Type="http://schemas.openxmlformats.org/officeDocument/2006/relationships/image" Target="../media/image50.jpeg"/><Relationship Id="rId14" Type="http://schemas.openxmlformats.org/officeDocument/2006/relationships/image" Target="../media/image51.jpeg"/><Relationship Id="rId15" Type="http://schemas.openxmlformats.org/officeDocument/2006/relationships/image" Target="../media/image52.jpeg"/><Relationship Id="rId16" Type="http://schemas.openxmlformats.org/officeDocument/2006/relationships/image" Target="../media/image53.jpeg"/><Relationship Id="rId17" Type="http://schemas.openxmlformats.org/officeDocument/2006/relationships/image" Target="../media/image23.jpe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9.jpeg"/><Relationship Id="rId3" Type="http://schemas.openxmlformats.org/officeDocument/2006/relationships/image" Target="../media/image40.jpeg"/><Relationship Id="rId4" Type="http://schemas.openxmlformats.org/officeDocument/2006/relationships/image" Target="../media/image41.jpeg"/><Relationship Id="rId5" Type="http://schemas.openxmlformats.org/officeDocument/2006/relationships/image" Target="../media/image42.jpeg"/><Relationship Id="rId6" Type="http://schemas.openxmlformats.org/officeDocument/2006/relationships/image" Target="../media/image43.jpeg"/><Relationship Id="rId7" Type="http://schemas.openxmlformats.org/officeDocument/2006/relationships/image" Target="../media/image44.jpeg"/><Relationship Id="rId8" Type="http://schemas.openxmlformats.org/officeDocument/2006/relationships/image" Target="../media/image45.jpeg"/><Relationship Id="rId9" Type="http://schemas.openxmlformats.org/officeDocument/2006/relationships/image" Target="../media/image46.jpeg"/><Relationship Id="rId10" Type="http://schemas.openxmlformats.org/officeDocument/2006/relationships/image" Target="../media/image47.jpeg"/></Relationships>
</file>

<file path=ppt/slides/_rels/slide6.xml.rels><?xml version="1.0" encoding="UTF-8" standalone="yes"?>
<Relationships xmlns="http://schemas.openxmlformats.org/package/2006/relationships"><Relationship Id="rId11" Type="http://schemas.openxmlformats.org/officeDocument/2006/relationships/image" Target="../media/image63.jpeg"/><Relationship Id="rId12" Type="http://schemas.openxmlformats.org/officeDocument/2006/relationships/image" Target="../media/image23.jpeg"/><Relationship Id="rId13" Type="http://schemas.openxmlformats.org/officeDocument/2006/relationships/image" Target="../media/image64.jpeg"/><Relationship Id="rId14" Type="http://schemas.openxmlformats.org/officeDocument/2006/relationships/image" Target="../media/image65.jpe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4.jpeg"/><Relationship Id="rId3" Type="http://schemas.openxmlformats.org/officeDocument/2006/relationships/image" Target="../media/image55.jpeg"/><Relationship Id="rId4" Type="http://schemas.openxmlformats.org/officeDocument/2006/relationships/image" Target="../media/image56.jpeg"/><Relationship Id="rId5" Type="http://schemas.openxmlformats.org/officeDocument/2006/relationships/image" Target="../media/image57.jpeg"/><Relationship Id="rId6" Type="http://schemas.openxmlformats.org/officeDocument/2006/relationships/image" Target="../media/image58.jpeg"/><Relationship Id="rId7" Type="http://schemas.openxmlformats.org/officeDocument/2006/relationships/image" Target="../media/image59.jpeg"/><Relationship Id="rId8" Type="http://schemas.openxmlformats.org/officeDocument/2006/relationships/image" Target="../media/image60.jpeg"/><Relationship Id="rId9" Type="http://schemas.openxmlformats.org/officeDocument/2006/relationships/image" Target="../media/image61.jpeg"/><Relationship Id="rId10" Type="http://schemas.openxmlformats.org/officeDocument/2006/relationships/image" Target="../media/image62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6.jpeg"/><Relationship Id="rId3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11" Type="http://schemas.openxmlformats.org/officeDocument/2006/relationships/image" Target="../media/image76.jpeg"/><Relationship Id="rId12" Type="http://schemas.openxmlformats.org/officeDocument/2006/relationships/image" Target="../media/image77.jpeg"/><Relationship Id="rId13" Type="http://schemas.openxmlformats.org/officeDocument/2006/relationships/image" Target="../media/image78.jpeg"/><Relationship Id="rId14" Type="http://schemas.openxmlformats.org/officeDocument/2006/relationships/image" Target="../media/image79.jpeg"/><Relationship Id="rId15" Type="http://schemas.openxmlformats.org/officeDocument/2006/relationships/image" Target="../media/image80.jpeg"/><Relationship Id="rId16" Type="http://schemas.openxmlformats.org/officeDocument/2006/relationships/image" Target="../media/image81.jpeg"/><Relationship Id="rId17" Type="http://schemas.openxmlformats.org/officeDocument/2006/relationships/image" Target="../media/image82.jpeg"/><Relationship Id="rId18" Type="http://schemas.openxmlformats.org/officeDocument/2006/relationships/image" Target="../media/image83.jpeg"/><Relationship Id="rId19" Type="http://schemas.openxmlformats.org/officeDocument/2006/relationships/image" Target="../media/image64.jpe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7.jpeg"/><Relationship Id="rId3" Type="http://schemas.openxmlformats.org/officeDocument/2006/relationships/image" Target="../media/image68.jpeg"/><Relationship Id="rId4" Type="http://schemas.openxmlformats.org/officeDocument/2006/relationships/image" Target="../media/image69.jpeg"/><Relationship Id="rId5" Type="http://schemas.openxmlformats.org/officeDocument/2006/relationships/image" Target="../media/image70.jpeg"/><Relationship Id="rId6" Type="http://schemas.openxmlformats.org/officeDocument/2006/relationships/image" Target="../media/image71.jpeg"/><Relationship Id="rId7" Type="http://schemas.openxmlformats.org/officeDocument/2006/relationships/image" Target="../media/image72.jpeg"/><Relationship Id="rId8" Type="http://schemas.openxmlformats.org/officeDocument/2006/relationships/image" Target="../media/image73.jpeg"/><Relationship Id="rId9" Type="http://schemas.openxmlformats.org/officeDocument/2006/relationships/image" Target="../media/image74.jpeg"/><Relationship Id="rId10" Type="http://schemas.openxmlformats.org/officeDocument/2006/relationships/image" Target="../media/image75.png"/></Relationships>
</file>

<file path=ppt/slides/_rels/slide9.xml.rels><?xml version="1.0" encoding="UTF-8" standalone="yes"?>
<Relationships xmlns="http://schemas.openxmlformats.org/package/2006/relationships"><Relationship Id="rId11" Type="http://schemas.openxmlformats.org/officeDocument/2006/relationships/image" Target="../media/image92.jpeg"/><Relationship Id="rId12" Type="http://schemas.openxmlformats.org/officeDocument/2006/relationships/image" Target="../media/image93.jpeg"/><Relationship Id="rId13" Type="http://schemas.openxmlformats.org/officeDocument/2006/relationships/image" Target="../media/image94.jpeg"/><Relationship Id="rId14" Type="http://schemas.openxmlformats.org/officeDocument/2006/relationships/image" Target="../media/image95.jpeg"/><Relationship Id="rId15" Type="http://schemas.openxmlformats.org/officeDocument/2006/relationships/image" Target="../media/image96.jpeg"/><Relationship Id="rId16" Type="http://schemas.openxmlformats.org/officeDocument/2006/relationships/image" Target="../media/image97.jpeg"/><Relationship Id="rId17" Type="http://schemas.openxmlformats.org/officeDocument/2006/relationships/image" Target="../media/image98.jpe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9.jpeg"/><Relationship Id="rId3" Type="http://schemas.openxmlformats.org/officeDocument/2006/relationships/image" Target="../media/image84.jpeg"/><Relationship Id="rId4" Type="http://schemas.openxmlformats.org/officeDocument/2006/relationships/image" Target="../media/image85.jpeg"/><Relationship Id="rId5" Type="http://schemas.openxmlformats.org/officeDocument/2006/relationships/image" Target="../media/image86.jpeg"/><Relationship Id="rId6" Type="http://schemas.openxmlformats.org/officeDocument/2006/relationships/image" Target="../media/image87.jpeg"/><Relationship Id="rId7" Type="http://schemas.openxmlformats.org/officeDocument/2006/relationships/image" Target="../media/image88.jpeg"/><Relationship Id="rId8" Type="http://schemas.openxmlformats.org/officeDocument/2006/relationships/image" Target="../media/image89.jpeg"/><Relationship Id="rId9" Type="http://schemas.openxmlformats.org/officeDocument/2006/relationships/image" Target="../media/image90.jpeg"/><Relationship Id="rId10" Type="http://schemas.openxmlformats.org/officeDocument/2006/relationships/image" Target="../media/image91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99.jpeg"/><Relationship Id="rId3" Type="http://schemas.openxmlformats.org/officeDocument/2006/relationships/image" Target="../media/image3.png"/></Relationships>
</file>

<file path=ppt/slides/_rels/slide11.xml.rels><?xml version="1.0" encoding="UTF-8" standalone="yes"?>
<Relationships xmlns="http://schemas.openxmlformats.org/package/2006/relationships"><Relationship Id="rId9" Type="http://schemas.openxmlformats.org/officeDocument/2006/relationships/image" Target="../media/image107.jpeg"/><Relationship Id="rId20" Type="http://schemas.openxmlformats.org/officeDocument/2006/relationships/image" Target="../media/image117.jpeg"/><Relationship Id="rId21" Type="http://schemas.openxmlformats.org/officeDocument/2006/relationships/image" Target="../media/image118.jpeg"/><Relationship Id="rId10" Type="http://schemas.openxmlformats.org/officeDocument/2006/relationships/image" Target="../media/image108.jpeg"/><Relationship Id="rId11" Type="http://schemas.openxmlformats.org/officeDocument/2006/relationships/image" Target="../media/image109.jpeg"/><Relationship Id="rId12" Type="http://schemas.openxmlformats.org/officeDocument/2006/relationships/image" Target="../media/image110.jpeg"/><Relationship Id="rId13" Type="http://schemas.openxmlformats.org/officeDocument/2006/relationships/image" Target="../media/image99.jpeg"/><Relationship Id="rId14" Type="http://schemas.openxmlformats.org/officeDocument/2006/relationships/image" Target="../media/image111.jpeg"/><Relationship Id="rId15" Type="http://schemas.openxmlformats.org/officeDocument/2006/relationships/image" Target="../media/image112.jpeg"/><Relationship Id="rId16" Type="http://schemas.openxmlformats.org/officeDocument/2006/relationships/image" Target="../media/image113.jpeg"/><Relationship Id="rId17" Type="http://schemas.openxmlformats.org/officeDocument/2006/relationships/image" Target="../media/image114.jpeg"/><Relationship Id="rId18" Type="http://schemas.openxmlformats.org/officeDocument/2006/relationships/image" Target="../media/image115.jpeg"/><Relationship Id="rId19" Type="http://schemas.openxmlformats.org/officeDocument/2006/relationships/image" Target="../media/image116.jpe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00.jpeg"/><Relationship Id="rId3" Type="http://schemas.openxmlformats.org/officeDocument/2006/relationships/image" Target="../media/image101.jpeg"/><Relationship Id="rId4" Type="http://schemas.openxmlformats.org/officeDocument/2006/relationships/image" Target="../media/image102.jpeg"/><Relationship Id="rId5" Type="http://schemas.openxmlformats.org/officeDocument/2006/relationships/image" Target="../media/image103.jpeg"/><Relationship Id="rId6" Type="http://schemas.openxmlformats.org/officeDocument/2006/relationships/image" Target="../media/image104.jpeg"/><Relationship Id="rId7" Type="http://schemas.openxmlformats.org/officeDocument/2006/relationships/image" Target="../media/image105.png"/><Relationship Id="rId8" Type="http://schemas.openxmlformats.org/officeDocument/2006/relationships/image" Target="../media/image106.jpeg"/></Relationships>
</file>

<file path=ppt/slides/_rels/slide12.xml.rels><?xml version="1.0" encoding="UTF-8" standalone="yes"?>
<Relationships xmlns="http://schemas.openxmlformats.org/package/2006/relationships"><Relationship Id="rId9" Type="http://schemas.openxmlformats.org/officeDocument/2006/relationships/image" Target="../media/image126.jpeg"/><Relationship Id="rId20" Type="http://schemas.openxmlformats.org/officeDocument/2006/relationships/image" Target="../media/image136.jpeg"/><Relationship Id="rId21" Type="http://schemas.openxmlformats.org/officeDocument/2006/relationships/image" Target="../media/image137.jpeg"/><Relationship Id="rId22" Type="http://schemas.openxmlformats.org/officeDocument/2006/relationships/image" Target="../media/image138.jpeg"/><Relationship Id="rId23" Type="http://schemas.openxmlformats.org/officeDocument/2006/relationships/image" Target="../media/image139.jpeg"/><Relationship Id="rId10" Type="http://schemas.openxmlformats.org/officeDocument/2006/relationships/image" Target="../media/image127.jpeg"/><Relationship Id="rId11" Type="http://schemas.openxmlformats.org/officeDocument/2006/relationships/image" Target="../media/image99.jpeg"/><Relationship Id="rId12" Type="http://schemas.openxmlformats.org/officeDocument/2006/relationships/image" Target="../media/image128.jpeg"/><Relationship Id="rId13" Type="http://schemas.openxmlformats.org/officeDocument/2006/relationships/image" Target="../media/image129.jpeg"/><Relationship Id="rId14" Type="http://schemas.openxmlformats.org/officeDocument/2006/relationships/image" Target="../media/image130.jpeg"/><Relationship Id="rId15" Type="http://schemas.openxmlformats.org/officeDocument/2006/relationships/image" Target="../media/image131.jpeg"/><Relationship Id="rId16" Type="http://schemas.openxmlformats.org/officeDocument/2006/relationships/image" Target="../media/image132.jpeg"/><Relationship Id="rId17" Type="http://schemas.openxmlformats.org/officeDocument/2006/relationships/image" Target="../media/image133.jpeg"/><Relationship Id="rId18" Type="http://schemas.openxmlformats.org/officeDocument/2006/relationships/image" Target="../media/image134.jpeg"/><Relationship Id="rId19" Type="http://schemas.openxmlformats.org/officeDocument/2006/relationships/image" Target="../media/image135.jpe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19.jpeg"/><Relationship Id="rId3" Type="http://schemas.openxmlformats.org/officeDocument/2006/relationships/image" Target="../media/image120.jpeg"/><Relationship Id="rId4" Type="http://schemas.openxmlformats.org/officeDocument/2006/relationships/image" Target="../media/image121.jpeg"/><Relationship Id="rId5" Type="http://schemas.openxmlformats.org/officeDocument/2006/relationships/image" Target="../media/image122.jpeg"/><Relationship Id="rId6" Type="http://schemas.openxmlformats.org/officeDocument/2006/relationships/image" Target="../media/image123.jpeg"/><Relationship Id="rId7" Type="http://schemas.openxmlformats.org/officeDocument/2006/relationships/image" Target="../media/image124.jpeg"/><Relationship Id="rId8" Type="http://schemas.openxmlformats.org/officeDocument/2006/relationships/image" Target="../media/image125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0.jpeg"/><Relationship Id="rId4" Type="http://schemas.openxmlformats.org/officeDocument/2006/relationships/image" Target="../media/image141.jpeg"/><Relationship Id="rId5" Type="http://schemas.openxmlformats.org/officeDocument/2006/relationships/image" Target="../media/image142.jpeg"/><Relationship Id="rId6" Type="http://schemas.openxmlformats.org/officeDocument/2006/relationships/image" Target="../media/image143.jpeg"/><Relationship Id="rId7" Type="http://schemas.openxmlformats.org/officeDocument/2006/relationships/image" Target="../media/image144.jpe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99.jpe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45.jpeg"/><Relationship Id="rId3" Type="http://schemas.openxmlformats.org/officeDocument/2006/relationships/image" Target="../media/image3.png"/></Relationships>
</file>

<file path=ppt/slides/_rels/slide15.xml.rels><?xml version="1.0" encoding="UTF-8" standalone="yes"?>
<Relationships xmlns="http://schemas.openxmlformats.org/package/2006/relationships"><Relationship Id="rId11" Type="http://schemas.openxmlformats.org/officeDocument/2006/relationships/image" Target="../media/image154.jpeg"/><Relationship Id="rId12" Type="http://schemas.openxmlformats.org/officeDocument/2006/relationships/image" Target="../media/image155.jpeg"/><Relationship Id="rId13" Type="http://schemas.openxmlformats.org/officeDocument/2006/relationships/image" Target="../media/image156.jpeg"/><Relationship Id="rId14" Type="http://schemas.openxmlformats.org/officeDocument/2006/relationships/image" Target="../media/image157.jpeg"/><Relationship Id="rId15" Type="http://schemas.openxmlformats.org/officeDocument/2006/relationships/image" Target="../media/image158.jpeg"/><Relationship Id="rId16" Type="http://schemas.openxmlformats.org/officeDocument/2006/relationships/image" Target="../media/image159.jpeg"/><Relationship Id="rId17" Type="http://schemas.openxmlformats.org/officeDocument/2006/relationships/image" Target="../media/image160.jpeg"/><Relationship Id="rId18" Type="http://schemas.openxmlformats.org/officeDocument/2006/relationships/image" Target="../media/image161.jpeg"/><Relationship Id="rId19" Type="http://schemas.openxmlformats.org/officeDocument/2006/relationships/image" Target="../media/image162.jpe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45.jpeg"/><Relationship Id="rId3" Type="http://schemas.openxmlformats.org/officeDocument/2006/relationships/image" Target="../media/image146.jpeg"/><Relationship Id="rId4" Type="http://schemas.openxmlformats.org/officeDocument/2006/relationships/image" Target="../media/image147.jpeg"/><Relationship Id="rId5" Type="http://schemas.openxmlformats.org/officeDocument/2006/relationships/image" Target="../media/image148.jpeg"/><Relationship Id="rId6" Type="http://schemas.openxmlformats.org/officeDocument/2006/relationships/image" Target="../media/image149.jpeg"/><Relationship Id="rId7" Type="http://schemas.openxmlformats.org/officeDocument/2006/relationships/image" Target="../media/image150.jpeg"/><Relationship Id="rId8" Type="http://schemas.openxmlformats.org/officeDocument/2006/relationships/image" Target="../media/image151.jpeg"/><Relationship Id="rId9" Type="http://schemas.openxmlformats.org/officeDocument/2006/relationships/image" Target="../media/image152.jpeg"/><Relationship Id="rId10" Type="http://schemas.openxmlformats.org/officeDocument/2006/relationships/image" Target="../media/image153.jpe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63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5.jpeg"/><Relationship Id="rId4" Type="http://schemas.openxmlformats.org/officeDocument/2006/relationships/image" Target="../media/image166.jpeg"/><Relationship Id="rId5" Type="http://schemas.openxmlformats.org/officeDocument/2006/relationships/image" Target="../media/image167.jpeg"/><Relationship Id="rId6" Type="http://schemas.openxmlformats.org/officeDocument/2006/relationships/image" Target="../media/image163.jpeg"/><Relationship Id="rId7" Type="http://schemas.openxmlformats.org/officeDocument/2006/relationships/image" Target="../media/image168.jpeg"/><Relationship Id="rId8" Type="http://schemas.openxmlformats.org/officeDocument/2006/relationships/image" Target="../media/image169.jpeg"/><Relationship Id="rId9" Type="http://schemas.openxmlformats.org/officeDocument/2006/relationships/image" Target="../media/image170.jpe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64.jpe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71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3.jpeg"/><Relationship Id="rId4" Type="http://schemas.openxmlformats.org/officeDocument/2006/relationships/image" Target="../media/image174.jpeg"/><Relationship Id="rId5" Type="http://schemas.openxmlformats.org/officeDocument/2006/relationships/image" Target="../media/image175.jpeg"/><Relationship Id="rId6" Type="http://schemas.openxmlformats.org/officeDocument/2006/relationships/image" Target="../media/image176.jpeg"/><Relationship Id="rId7" Type="http://schemas.openxmlformats.org/officeDocument/2006/relationships/image" Target="../media/image177.jpeg"/><Relationship Id="rId8" Type="http://schemas.openxmlformats.org/officeDocument/2006/relationships/image" Target="../media/image178.jpeg"/><Relationship Id="rId9" Type="http://schemas.openxmlformats.org/officeDocument/2006/relationships/image" Target="../media/image179.jpeg"/><Relationship Id="rId10" Type="http://schemas.openxmlformats.org/officeDocument/2006/relationships/image" Target="../media/image180.jpeg"/><Relationship Id="rId11" Type="http://schemas.openxmlformats.org/officeDocument/2006/relationships/image" Target="../media/image181.jpe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72.jpe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82.jpeg"/></Relationships>
</file>

<file path=ppt/slides/_rels/slide21.xml.rels><?xml version="1.0" encoding="UTF-8" standalone="yes"?>
<Relationships xmlns="http://schemas.openxmlformats.org/package/2006/relationships"><Relationship Id="rId9" Type="http://schemas.openxmlformats.org/officeDocument/2006/relationships/image" Target="../media/image189.jpeg"/><Relationship Id="rId20" Type="http://schemas.openxmlformats.org/officeDocument/2006/relationships/image" Target="../media/image200.jpeg"/><Relationship Id="rId21" Type="http://schemas.openxmlformats.org/officeDocument/2006/relationships/image" Target="../media/image201.jpeg"/><Relationship Id="rId22" Type="http://schemas.openxmlformats.org/officeDocument/2006/relationships/image" Target="../media/image202.jpeg"/><Relationship Id="rId10" Type="http://schemas.openxmlformats.org/officeDocument/2006/relationships/image" Target="../media/image190.jpeg"/><Relationship Id="rId11" Type="http://schemas.openxmlformats.org/officeDocument/2006/relationships/image" Target="../media/image191.jpeg"/><Relationship Id="rId12" Type="http://schemas.openxmlformats.org/officeDocument/2006/relationships/image" Target="../media/image192.jpeg"/><Relationship Id="rId13" Type="http://schemas.openxmlformats.org/officeDocument/2006/relationships/image" Target="../media/image193.jpeg"/><Relationship Id="rId14" Type="http://schemas.openxmlformats.org/officeDocument/2006/relationships/image" Target="../media/image194.jpeg"/><Relationship Id="rId15" Type="http://schemas.openxmlformats.org/officeDocument/2006/relationships/image" Target="../media/image195.jpeg"/><Relationship Id="rId16" Type="http://schemas.openxmlformats.org/officeDocument/2006/relationships/image" Target="../media/image196.jpeg"/><Relationship Id="rId17" Type="http://schemas.openxmlformats.org/officeDocument/2006/relationships/image" Target="../media/image197.jpeg"/><Relationship Id="rId18" Type="http://schemas.openxmlformats.org/officeDocument/2006/relationships/image" Target="../media/image198.jpeg"/><Relationship Id="rId19" Type="http://schemas.openxmlformats.org/officeDocument/2006/relationships/image" Target="../media/image199.jpeg"/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83.jpeg"/><Relationship Id="rId3" Type="http://schemas.openxmlformats.org/officeDocument/2006/relationships/image" Target="../media/image182.jpeg"/><Relationship Id="rId4" Type="http://schemas.openxmlformats.org/officeDocument/2006/relationships/image" Target="../media/image184.jpeg"/><Relationship Id="rId5" Type="http://schemas.openxmlformats.org/officeDocument/2006/relationships/image" Target="../media/image185.jpeg"/><Relationship Id="rId6" Type="http://schemas.openxmlformats.org/officeDocument/2006/relationships/image" Target="../media/image186.jpeg"/><Relationship Id="rId7" Type="http://schemas.openxmlformats.org/officeDocument/2006/relationships/image" Target="../media/image187.jpeg"/><Relationship Id="rId8" Type="http://schemas.openxmlformats.org/officeDocument/2006/relationships/image" Target="../media/image188.jpeg"/></Relationships>
</file>

<file path=ppt/slides/_rels/slide22.xml.rels><?xml version="1.0" encoding="UTF-8" standalone="yes"?>
<Relationships xmlns="http://schemas.openxmlformats.org/package/2006/relationships"><Relationship Id="rId9" Type="http://schemas.openxmlformats.org/officeDocument/2006/relationships/image" Target="../media/image210.jpeg"/><Relationship Id="rId20" Type="http://schemas.openxmlformats.org/officeDocument/2006/relationships/image" Target="../media/image221.jpeg"/><Relationship Id="rId21" Type="http://schemas.openxmlformats.org/officeDocument/2006/relationships/image" Target="../media/image222.jpeg"/><Relationship Id="rId22" Type="http://schemas.openxmlformats.org/officeDocument/2006/relationships/image" Target="../media/image202.jpeg"/><Relationship Id="rId10" Type="http://schemas.openxmlformats.org/officeDocument/2006/relationships/image" Target="../media/image211.jpeg"/><Relationship Id="rId11" Type="http://schemas.openxmlformats.org/officeDocument/2006/relationships/image" Target="../media/image212.jpeg"/><Relationship Id="rId12" Type="http://schemas.openxmlformats.org/officeDocument/2006/relationships/image" Target="../media/image213.jpeg"/><Relationship Id="rId13" Type="http://schemas.openxmlformats.org/officeDocument/2006/relationships/image" Target="../media/image214.jpeg"/><Relationship Id="rId14" Type="http://schemas.openxmlformats.org/officeDocument/2006/relationships/image" Target="../media/image215.jpeg"/><Relationship Id="rId15" Type="http://schemas.openxmlformats.org/officeDocument/2006/relationships/image" Target="../media/image216.jpeg"/><Relationship Id="rId16" Type="http://schemas.openxmlformats.org/officeDocument/2006/relationships/image" Target="../media/image217.jpeg"/><Relationship Id="rId17" Type="http://schemas.openxmlformats.org/officeDocument/2006/relationships/image" Target="../media/image218.jpeg"/><Relationship Id="rId18" Type="http://schemas.openxmlformats.org/officeDocument/2006/relationships/image" Target="../media/image219.jpeg"/><Relationship Id="rId19" Type="http://schemas.openxmlformats.org/officeDocument/2006/relationships/image" Target="../media/image220.jpeg"/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03.jpeg"/><Relationship Id="rId3" Type="http://schemas.openxmlformats.org/officeDocument/2006/relationships/image" Target="../media/image204.png"/><Relationship Id="rId4" Type="http://schemas.openxmlformats.org/officeDocument/2006/relationships/image" Target="../media/image205.jpeg"/><Relationship Id="rId5" Type="http://schemas.openxmlformats.org/officeDocument/2006/relationships/image" Target="../media/image206.jpeg"/><Relationship Id="rId6" Type="http://schemas.openxmlformats.org/officeDocument/2006/relationships/image" Target="../media/image207.jpeg"/><Relationship Id="rId7" Type="http://schemas.openxmlformats.org/officeDocument/2006/relationships/image" Target="../media/image208.jpeg"/><Relationship Id="rId8" Type="http://schemas.openxmlformats.org/officeDocument/2006/relationships/image" Target="../media/image209.png"/></Relationships>
</file>

<file path=ppt/slides/_rels/slide23.xml.rels><?xml version="1.0" encoding="UTF-8" standalone="yes"?>
<Relationships xmlns="http://schemas.openxmlformats.org/package/2006/relationships"><Relationship Id="rId11" Type="http://schemas.openxmlformats.org/officeDocument/2006/relationships/image" Target="../media/image231.jpeg"/><Relationship Id="rId12" Type="http://schemas.openxmlformats.org/officeDocument/2006/relationships/image" Target="../media/image232.jpeg"/><Relationship Id="rId13" Type="http://schemas.openxmlformats.org/officeDocument/2006/relationships/image" Target="../media/image233.jpeg"/><Relationship Id="rId14" Type="http://schemas.openxmlformats.org/officeDocument/2006/relationships/image" Target="../media/image234.jpeg"/><Relationship Id="rId15" Type="http://schemas.openxmlformats.org/officeDocument/2006/relationships/image" Target="../media/image235.jpeg"/><Relationship Id="rId16" Type="http://schemas.openxmlformats.org/officeDocument/2006/relationships/image" Target="../media/image236.jpeg"/><Relationship Id="rId17" Type="http://schemas.openxmlformats.org/officeDocument/2006/relationships/image" Target="../media/image237.jpeg"/><Relationship Id="rId18" Type="http://schemas.openxmlformats.org/officeDocument/2006/relationships/image" Target="../media/image238.jpeg"/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23.jpeg"/><Relationship Id="rId3" Type="http://schemas.openxmlformats.org/officeDocument/2006/relationships/image" Target="../media/image224.jpeg"/><Relationship Id="rId4" Type="http://schemas.openxmlformats.org/officeDocument/2006/relationships/image" Target="../media/image225.jpeg"/><Relationship Id="rId5" Type="http://schemas.openxmlformats.org/officeDocument/2006/relationships/image" Target="../media/image226.jpeg"/><Relationship Id="rId6" Type="http://schemas.openxmlformats.org/officeDocument/2006/relationships/image" Target="../media/image227.jpeg"/><Relationship Id="rId7" Type="http://schemas.openxmlformats.org/officeDocument/2006/relationships/image" Target="../media/image228.jpeg"/><Relationship Id="rId8" Type="http://schemas.openxmlformats.org/officeDocument/2006/relationships/image" Target="../media/image229.jpeg"/><Relationship Id="rId9" Type="http://schemas.openxmlformats.org/officeDocument/2006/relationships/image" Target="../media/image202.jpeg"/><Relationship Id="rId10" Type="http://schemas.openxmlformats.org/officeDocument/2006/relationships/image" Target="../media/image230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9.jpeg"/><Relationship Id="rId4" Type="http://schemas.openxmlformats.org/officeDocument/2006/relationships/image" Target="../media/image240.jpeg"/><Relationship Id="rId5" Type="http://schemas.openxmlformats.org/officeDocument/2006/relationships/image" Target="../media/image241.jpeg"/><Relationship Id="rId6" Type="http://schemas.openxmlformats.org/officeDocument/2006/relationships/image" Target="../media/image242.jpeg"/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02.jpeg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43.jpeg"/><Relationship Id="rId3" Type="http://schemas.openxmlformats.org/officeDocument/2006/relationships/image" Target="../media/image3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4.jpeg"/><Relationship Id="rId4" Type="http://schemas.openxmlformats.org/officeDocument/2006/relationships/image" Target="../media/image245.jpeg"/><Relationship Id="rId5" Type="http://schemas.openxmlformats.org/officeDocument/2006/relationships/image" Target="../media/image246.png"/><Relationship Id="rId6" Type="http://schemas.openxmlformats.org/officeDocument/2006/relationships/image" Target="../media/image247.jpeg"/><Relationship Id="rId7" Type="http://schemas.openxmlformats.org/officeDocument/2006/relationships/image" Target="../media/image248.jpeg"/><Relationship Id="rId8" Type="http://schemas.openxmlformats.org/officeDocument/2006/relationships/image" Target="../media/image249.jpeg"/><Relationship Id="rId9" Type="http://schemas.openxmlformats.org/officeDocument/2006/relationships/image" Target="../media/image250.jpe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43.jpeg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51.jpeg"/><Relationship Id="rId3" Type="http://schemas.openxmlformats.org/officeDocument/2006/relationships/image" Target="../media/image3.png"/></Relationships>
</file>

<file path=ppt/slides/_rels/slide28.xml.rels><?xml version="1.0" encoding="UTF-8" standalone="yes"?>
<Relationships xmlns="http://schemas.openxmlformats.org/package/2006/relationships"><Relationship Id="rId11" Type="http://schemas.openxmlformats.org/officeDocument/2006/relationships/image" Target="../media/image260.jpeg"/><Relationship Id="rId12" Type="http://schemas.openxmlformats.org/officeDocument/2006/relationships/image" Target="../media/image261.jpeg"/><Relationship Id="rId13" Type="http://schemas.openxmlformats.org/officeDocument/2006/relationships/image" Target="../media/image262.jpeg"/><Relationship Id="rId14" Type="http://schemas.openxmlformats.org/officeDocument/2006/relationships/image" Target="../media/image263.jpe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52.jpeg"/><Relationship Id="rId3" Type="http://schemas.openxmlformats.org/officeDocument/2006/relationships/image" Target="../media/image253.jpeg"/><Relationship Id="rId4" Type="http://schemas.openxmlformats.org/officeDocument/2006/relationships/image" Target="../media/image251.jpeg"/><Relationship Id="rId5" Type="http://schemas.openxmlformats.org/officeDocument/2006/relationships/image" Target="../media/image254.jpeg"/><Relationship Id="rId6" Type="http://schemas.openxmlformats.org/officeDocument/2006/relationships/image" Target="../media/image255.jpeg"/><Relationship Id="rId7" Type="http://schemas.openxmlformats.org/officeDocument/2006/relationships/image" Target="../media/image256.jpeg"/><Relationship Id="rId8" Type="http://schemas.openxmlformats.org/officeDocument/2006/relationships/image" Target="../media/image257.jpeg"/><Relationship Id="rId9" Type="http://schemas.openxmlformats.org/officeDocument/2006/relationships/image" Target="../media/image258.jpeg"/><Relationship Id="rId10" Type="http://schemas.openxmlformats.org/officeDocument/2006/relationships/image" Target="../media/image25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38729" y="2266771"/>
            <a:ext cx="9448800" cy="911426"/>
          </a:xfrm>
        </p:spPr>
        <p:txBody>
          <a:bodyPr>
            <a:normAutofit fontScale="90000"/>
          </a:bodyPr>
          <a:lstStyle/>
          <a:p>
            <a:pPr algn="ctr"/>
            <a:r>
              <a:rPr lang="en-GB" sz="4400" dirty="0" smtClean="0"/>
              <a:t>RE recommended </a:t>
            </a:r>
            <a:r>
              <a:rPr lang="en-GB" sz="4400" dirty="0" smtClean="0"/>
              <a:t>reads</a:t>
            </a:r>
            <a:br>
              <a:rPr lang="en-GB" sz="4400" dirty="0" smtClean="0"/>
            </a:br>
            <a:r>
              <a:rPr lang="en-GB" sz="4400" dirty="0" smtClean="0"/>
              <a:t>Part 2</a:t>
            </a:r>
            <a:endParaRPr lang="en-GB" sz="4400" dirty="0"/>
          </a:p>
        </p:txBody>
      </p:sp>
      <p:sp>
        <p:nvSpPr>
          <p:cNvPr id="4" name="Subtitle 2"/>
          <p:cNvSpPr>
            <a:spLocks noGrp="1"/>
          </p:cNvSpPr>
          <p:nvPr>
            <p:ph type="subTitle" idx="1"/>
          </p:nvPr>
        </p:nvSpPr>
        <p:spPr>
          <a:xfrm>
            <a:off x="1371600" y="3426855"/>
            <a:ext cx="9448800" cy="1828073"/>
          </a:xfrm>
        </p:spPr>
        <p:txBody>
          <a:bodyPr>
            <a:normAutofit/>
          </a:bodyPr>
          <a:lstStyle/>
          <a:p>
            <a:pPr algn="ctr"/>
            <a:r>
              <a:rPr lang="en-GB" dirty="0" smtClean="0"/>
              <a:t>A useful picture book list to support the teaching of Religious Education and Worldviews.</a:t>
            </a:r>
          </a:p>
          <a:p>
            <a:pPr algn="ctr"/>
            <a:endParaRPr lang="en-GB" dirty="0"/>
          </a:p>
          <a:p>
            <a:pPr algn="ctr"/>
            <a:endParaRPr lang="en-GB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38952" y="334129"/>
            <a:ext cx="1435100" cy="1447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210617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 txBox="1">
            <a:spLocks/>
          </p:cNvSpPr>
          <p:nvPr/>
        </p:nvSpPr>
        <p:spPr>
          <a:xfrm>
            <a:off x="1943100" y="877584"/>
            <a:ext cx="8610600" cy="12930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dirty="0" smtClean="0"/>
              <a:t>Loss </a:t>
            </a:r>
            <a:endParaRPr lang="en-GB" dirty="0"/>
          </a:p>
        </p:txBody>
      </p:sp>
      <p:pic>
        <p:nvPicPr>
          <p:cNvPr id="3" name="Picture 12" descr="Image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8541" y="2170612"/>
            <a:ext cx="2779718" cy="378766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19371" y="4945111"/>
            <a:ext cx="1435100" cy="1447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03742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 txBox="1">
            <a:spLocks/>
          </p:cNvSpPr>
          <p:nvPr/>
        </p:nvSpPr>
        <p:spPr>
          <a:xfrm>
            <a:off x="1232031" y="204254"/>
            <a:ext cx="3477986" cy="62464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2000" dirty="0" smtClean="0"/>
              <a:t>Loss, grief and sadness</a:t>
            </a:r>
          </a:p>
          <a:p>
            <a:pPr algn="ctr"/>
            <a:endParaRPr lang="en-GB" sz="2000" dirty="0"/>
          </a:p>
        </p:txBody>
      </p:sp>
      <p:sp>
        <p:nvSpPr>
          <p:cNvPr id="6" name="TextBox 5"/>
          <p:cNvSpPr txBox="1"/>
          <p:nvPr/>
        </p:nvSpPr>
        <p:spPr>
          <a:xfrm>
            <a:off x="263583" y="1578677"/>
            <a:ext cx="3887303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b="1" dirty="0" smtClean="0"/>
              <a:t>The Day War Came </a:t>
            </a:r>
            <a:r>
              <a:rPr lang="en-GB" sz="1200" dirty="0" smtClean="0"/>
              <a:t>by Nicola Davies and Rebecca Cobb</a:t>
            </a:r>
          </a:p>
          <a:p>
            <a:r>
              <a:rPr lang="en-GB" sz="1200" b="1" dirty="0" smtClean="0"/>
              <a:t>The Sea Saw </a:t>
            </a:r>
            <a:r>
              <a:rPr lang="en-GB" sz="1200" dirty="0" smtClean="0"/>
              <a:t>by Tom Percival </a:t>
            </a:r>
          </a:p>
          <a:p>
            <a:r>
              <a:rPr lang="en-GB" sz="1200" b="1" dirty="0" smtClean="0"/>
              <a:t>The Dam </a:t>
            </a:r>
            <a:r>
              <a:rPr lang="en-GB" sz="1200" dirty="0" smtClean="0"/>
              <a:t>by David Almond &amp; Levi Pinfold</a:t>
            </a:r>
          </a:p>
          <a:p>
            <a:r>
              <a:rPr lang="en-GB" sz="1200" b="1" dirty="0" smtClean="0"/>
              <a:t>The Heart in the Bottle </a:t>
            </a:r>
            <a:r>
              <a:rPr lang="en-GB" sz="1200" dirty="0" smtClean="0"/>
              <a:t>by Oliver Jeffers </a:t>
            </a:r>
          </a:p>
          <a:p>
            <a:r>
              <a:rPr lang="en-GB" sz="1200" b="1" dirty="0" smtClean="0"/>
              <a:t>The Tear Thief </a:t>
            </a:r>
            <a:r>
              <a:rPr lang="en-GB" sz="1200" dirty="0" smtClean="0"/>
              <a:t>by Carol Ann Duffy &amp; Nicoletta </a:t>
            </a:r>
            <a:r>
              <a:rPr lang="en-GB" sz="1200" dirty="0" err="1" smtClean="0"/>
              <a:t>Ciccoli</a:t>
            </a:r>
            <a:endParaRPr lang="en-GB" sz="1200" dirty="0" smtClean="0"/>
          </a:p>
          <a:p>
            <a:r>
              <a:rPr lang="en-GB" sz="1200" b="1" dirty="0" smtClean="0"/>
              <a:t>Small in the City </a:t>
            </a:r>
            <a:r>
              <a:rPr lang="en-GB" sz="1200" dirty="0" smtClean="0"/>
              <a:t>by Sydney Smith </a:t>
            </a:r>
          </a:p>
          <a:p>
            <a:r>
              <a:rPr lang="en-GB" sz="1200" b="1" dirty="0" smtClean="0"/>
              <a:t>The Red Tree </a:t>
            </a:r>
            <a:r>
              <a:rPr lang="en-GB" sz="1200" dirty="0" smtClean="0"/>
              <a:t>by Shaun Tan</a:t>
            </a:r>
          </a:p>
          <a:p>
            <a:r>
              <a:rPr lang="en-GB" sz="1200" b="1" dirty="0" smtClean="0"/>
              <a:t>Erika’s Story </a:t>
            </a:r>
            <a:r>
              <a:rPr lang="en-GB" sz="1200" dirty="0" smtClean="0"/>
              <a:t>by Ruth Vander-Zee &amp; Roberto </a:t>
            </a:r>
            <a:r>
              <a:rPr lang="en-GB" sz="1200" dirty="0" err="1" smtClean="0"/>
              <a:t>Innocenti</a:t>
            </a:r>
            <a:endParaRPr lang="en-GB" sz="1200" b="1" dirty="0" smtClean="0"/>
          </a:p>
          <a:p>
            <a:r>
              <a:rPr lang="en-GB" sz="1200" b="1" dirty="0"/>
              <a:t>Up the Mountain </a:t>
            </a:r>
            <a:r>
              <a:rPr lang="en-GB" sz="1200" dirty="0"/>
              <a:t>by Marianne </a:t>
            </a:r>
            <a:r>
              <a:rPr lang="en-GB" sz="1200" dirty="0" err="1"/>
              <a:t>Dubuc</a:t>
            </a:r>
            <a:endParaRPr lang="en-GB" sz="1200" dirty="0"/>
          </a:p>
          <a:p>
            <a:r>
              <a:rPr lang="en-GB" sz="1200" b="1" dirty="0" smtClean="0"/>
              <a:t>Ocean Meets the Sky </a:t>
            </a:r>
            <a:r>
              <a:rPr lang="en-GB" sz="1200" dirty="0" smtClean="0"/>
              <a:t>by The Fan Brothers</a:t>
            </a:r>
          </a:p>
          <a:p>
            <a:r>
              <a:rPr lang="en-GB" sz="1200" b="1" dirty="0" smtClean="0"/>
              <a:t>Snook Alone </a:t>
            </a:r>
            <a:r>
              <a:rPr lang="en-GB" sz="1200" dirty="0" smtClean="0"/>
              <a:t>by Marilyn Nelson &amp; Timothy Basil </a:t>
            </a:r>
            <a:r>
              <a:rPr lang="en-GB" sz="1200" dirty="0" err="1" smtClean="0"/>
              <a:t>Ering</a:t>
            </a:r>
            <a:endParaRPr lang="en-GB" sz="1200" dirty="0" smtClean="0"/>
          </a:p>
          <a:p>
            <a:r>
              <a:rPr lang="en-GB" sz="1200" b="1" dirty="0"/>
              <a:t>Duck, Death and the Tulip </a:t>
            </a:r>
            <a:r>
              <a:rPr lang="en-GB" sz="1200" dirty="0"/>
              <a:t>by Wolf </a:t>
            </a:r>
            <a:r>
              <a:rPr lang="en-GB" sz="1200" dirty="0" err="1" smtClean="0"/>
              <a:t>Erlbruch</a:t>
            </a:r>
            <a:endParaRPr lang="en-GB" sz="1200" dirty="0"/>
          </a:p>
          <a:p>
            <a:r>
              <a:rPr lang="en-GB" sz="1200" b="1" dirty="0"/>
              <a:t>Cry Heart but Never Break</a:t>
            </a:r>
            <a:r>
              <a:rPr lang="en-GB" sz="1200" dirty="0"/>
              <a:t> by Glenn </a:t>
            </a:r>
            <a:r>
              <a:rPr lang="en-GB" sz="1200" dirty="0" err="1"/>
              <a:t>Ringtved</a:t>
            </a:r>
            <a:r>
              <a:rPr lang="en-GB" sz="1200" dirty="0"/>
              <a:t> &amp; Charlotte </a:t>
            </a:r>
            <a:r>
              <a:rPr lang="en-GB" sz="1200" dirty="0" err="1" smtClean="0"/>
              <a:t>Pardi</a:t>
            </a:r>
            <a:endParaRPr lang="en-GB" sz="1200" dirty="0"/>
          </a:p>
          <a:p>
            <a:r>
              <a:rPr lang="en-GB" sz="1200" b="1" dirty="0"/>
              <a:t>The Flat Rabbit </a:t>
            </a:r>
            <a:r>
              <a:rPr lang="en-GB" sz="1200" dirty="0"/>
              <a:t>by </a:t>
            </a:r>
            <a:r>
              <a:rPr lang="en-GB" sz="1200" dirty="0" err="1"/>
              <a:t>Bardur</a:t>
            </a:r>
            <a:r>
              <a:rPr lang="en-GB" sz="1200" dirty="0"/>
              <a:t> </a:t>
            </a:r>
            <a:r>
              <a:rPr lang="en-GB" sz="1200" dirty="0" err="1" smtClean="0"/>
              <a:t>Oskarsson</a:t>
            </a:r>
            <a:endParaRPr lang="en-GB" sz="1200" dirty="0"/>
          </a:p>
          <a:p>
            <a:r>
              <a:rPr lang="en-GB" sz="1200" b="1" dirty="0"/>
              <a:t>Fox and the Goldfish </a:t>
            </a:r>
            <a:r>
              <a:rPr lang="en-GB" sz="1200" dirty="0"/>
              <a:t>by Nils </a:t>
            </a:r>
            <a:r>
              <a:rPr lang="en-GB" sz="1200" dirty="0" err="1" smtClean="0"/>
              <a:t>Pieters</a:t>
            </a:r>
            <a:endParaRPr lang="en-GB" sz="1200" dirty="0" smtClean="0"/>
          </a:p>
          <a:p>
            <a:r>
              <a:rPr lang="en-GB" sz="1200" b="1" dirty="0"/>
              <a:t>Life and I: A Story about Death </a:t>
            </a:r>
            <a:r>
              <a:rPr lang="en-GB" sz="1200" dirty="0"/>
              <a:t>by Elisabeth </a:t>
            </a:r>
            <a:r>
              <a:rPr lang="en-GB" sz="1200" dirty="0" err="1"/>
              <a:t>Helland</a:t>
            </a:r>
            <a:r>
              <a:rPr lang="en-GB" sz="1200" dirty="0"/>
              <a:t> Larsen &amp; Marine </a:t>
            </a:r>
            <a:r>
              <a:rPr lang="en-GB" sz="1200" dirty="0" smtClean="0"/>
              <a:t>Schneider</a:t>
            </a:r>
            <a:endParaRPr lang="en-GB" sz="1200" dirty="0"/>
          </a:p>
          <a:p>
            <a:r>
              <a:rPr lang="en-GB" sz="1200" b="1" dirty="0"/>
              <a:t>Maia and What Matters </a:t>
            </a:r>
            <a:r>
              <a:rPr lang="en-GB" sz="1200" dirty="0"/>
              <a:t>by Tine </a:t>
            </a:r>
            <a:r>
              <a:rPr lang="en-GB" sz="1200" dirty="0" err="1"/>
              <a:t>Mortier</a:t>
            </a:r>
            <a:r>
              <a:rPr lang="en-GB" sz="1200" dirty="0"/>
              <a:t> &amp; </a:t>
            </a:r>
            <a:r>
              <a:rPr lang="en-GB" sz="1200" dirty="0" err="1"/>
              <a:t>Kantje</a:t>
            </a:r>
            <a:r>
              <a:rPr lang="en-GB" sz="1200" dirty="0"/>
              <a:t> </a:t>
            </a:r>
            <a:r>
              <a:rPr lang="en-GB" sz="1200" dirty="0" err="1"/>
              <a:t>Vermeire</a:t>
            </a:r>
            <a:r>
              <a:rPr lang="en-GB" sz="1200" dirty="0"/>
              <a:t> </a:t>
            </a:r>
            <a:endParaRPr lang="en-GB" sz="1200" dirty="0" smtClean="0"/>
          </a:p>
          <a:p>
            <a:r>
              <a:rPr lang="en-GB" sz="1200" b="1" dirty="0"/>
              <a:t>Mum’s Jumper </a:t>
            </a:r>
            <a:r>
              <a:rPr lang="en-GB" sz="1200" dirty="0"/>
              <a:t>by Jayde </a:t>
            </a:r>
            <a:r>
              <a:rPr lang="en-GB" sz="1200" dirty="0" smtClean="0"/>
              <a:t>Perkin</a:t>
            </a:r>
            <a:endParaRPr lang="en-GB" sz="1200" dirty="0"/>
          </a:p>
          <a:p>
            <a:r>
              <a:rPr lang="en-GB" sz="1200" b="1" dirty="0"/>
              <a:t>My Father’s Arms are a Boat </a:t>
            </a:r>
            <a:r>
              <a:rPr lang="en-GB" sz="1200" dirty="0"/>
              <a:t>by Stein Erik </a:t>
            </a:r>
            <a:r>
              <a:rPr lang="en-GB" sz="1200" dirty="0" err="1"/>
              <a:t>Lunde</a:t>
            </a:r>
            <a:r>
              <a:rPr lang="en-GB" sz="1200" dirty="0"/>
              <a:t> &amp; </a:t>
            </a:r>
            <a:r>
              <a:rPr lang="en-GB" sz="1200" dirty="0" err="1"/>
              <a:t>Oyvjnd</a:t>
            </a:r>
            <a:r>
              <a:rPr lang="en-GB" sz="1200" dirty="0"/>
              <a:t> </a:t>
            </a:r>
            <a:r>
              <a:rPr lang="en-GB" sz="1200" dirty="0" err="1" smtClean="0"/>
              <a:t>Torseter</a:t>
            </a:r>
            <a:endParaRPr lang="en-GB" sz="1200" dirty="0"/>
          </a:p>
        </p:txBody>
      </p:sp>
      <p:pic>
        <p:nvPicPr>
          <p:cNvPr id="16388" name="Picture 4" descr="The Day War Came: Amazon.co.uk: Nicola Davies, Rebecca Cobb: Books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14848" y="619909"/>
            <a:ext cx="1625835" cy="1362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390" name="Picture 6" descr="The Sea Saw: Amazon.co.uk: Tom Percival: 9781471172434: Books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61993" y="619909"/>
            <a:ext cx="1544100" cy="13552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392" name="Picture 8" descr="The Dam: Amazon.co.uk: David Almond: 9780763695972: Books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27403" y="619909"/>
            <a:ext cx="1600543" cy="1363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394" name="Picture 10" descr="The Heart and the Bottle: Amazon.co.uk: Jeffers, Oliver, Jeffers ...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49256" y="609327"/>
            <a:ext cx="1332324" cy="13763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396" name="Picture 12" descr="Tear Thief (with CD): 1: Amazon.co.uk: Duffy, Carol Ann, Ceccoli ...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14848" y="2168003"/>
            <a:ext cx="1145596" cy="14408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398" name="Picture 14" descr="Small in the City: Amazon.co.uk: Sydney Smith, Sydney Smith ...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6178" y="2168003"/>
            <a:ext cx="923579" cy="14408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400" name="Picture 16" descr="The Red Tree: Amazon.co.uk: Tan, Shaun: Books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75492" y="2163272"/>
            <a:ext cx="1073311" cy="14455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402" name="Picture 18" descr="Erika's Story by Ruth Vander Zee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89335" y="2163272"/>
            <a:ext cx="1507150" cy="14455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404" name="Picture 20" descr="Ocean Meets Sky: Amazon.co.uk: Fan, Terry: Books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14848" y="3801699"/>
            <a:ext cx="1576538" cy="12778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406" name="Picture 22" descr="Up the Mountain: Amazon.co.uk: Marianne Dubuc: 9781911496090: Books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46198" y="2163272"/>
            <a:ext cx="1149203" cy="14455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408" name="Picture 24" descr="Snook Alone: Amazon.co.uk: Marilyn Nelson, Timothy Basil Ering: Books"/>
          <p:cNvPicPr>
            <a:picLocks noChangeAspect="1" noChangeArrowheads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410" r="31256" b="9926"/>
          <a:stretch/>
        </p:blipFill>
        <p:spPr bwMode="auto">
          <a:xfrm>
            <a:off x="7261993" y="3788584"/>
            <a:ext cx="915483" cy="12884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2" descr="Image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2777" y="3796968"/>
            <a:ext cx="1112156" cy="13219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4" descr="Image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40235" y="3796969"/>
            <a:ext cx="953234" cy="13184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6" descr="Image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13645" y="5237978"/>
            <a:ext cx="976263" cy="14190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8" descr="Image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49257" y="3796968"/>
            <a:ext cx="1346702" cy="13184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10" descr="Image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1779" y="5243923"/>
            <a:ext cx="1124452" cy="14215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12" descr="Image"/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32095" y="5243923"/>
            <a:ext cx="1046712" cy="14262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14" descr="Image"/>
          <p:cNvPicPr>
            <a:picLocks noChangeAspect="1" noChangeArrowheads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16861" y="5243923"/>
            <a:ext cx="1091283" cy="14262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16" descr="Image"/>
          <p:cNvPicPr>
            <a:picLocks noChangeAspect="1" noChangeArrowheads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46198" y="5243923"/>
            <a:ext cx="1149781" cy="14262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12" descr="Image"/>
          <p:cNvPicPr>
            <a:picLocks noChangeAspect="1" noChangeArrowheads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113" y="204254"/>
            <a:ext cx="688641" cy="93834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0442287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325796" y="1802672"/>
            <a:ext cx="3753547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b="1" dirty="0" smtClean="0"/>
              <a:t>A Grandfather’s Heart </a:t>
            </a:r>
            <a:r>
              <a:rPr lang="en-GB" sz="1200" dirty="0" smtClean="0"/>
              <a:t>by Irena </a:t>
            </a:r>
            <a:r>
              <a:rPr lang="en-GB" sz="1200" dirty="0" err="1" smtClean="0"/>
              <a:t>Trevisan</a:t>
            </a:r>
            <a:r>
              <a:rPr lang="en-GB" sz="1200" dirty="0" smtClean="0"/>
              <a:t> </a:t>
            </a:r>
          </a:p>
          <a:p>
            <a:r>
              <a:rPr lang="en-GB" sz="1200" b="1" dirty="0" smtClean="0"/>
              <a:t>Tom’s Magnificent Machines </a:t>
            </a:r>
            <a:r>
              <a:rPr lang="en-GB" sz="1200" dirty="0" smtClean="0"/>
              <a:t>by Linda Sarah &amp; Ben Mantle</a:t>
            </a:r>
          </a:p>
          <a:p>
            <a:r>
              <a:rPr lang="en-GB" sz="1200" b="1" dirty="0" smtClean="0"/>
              <a:t>The Memory Tree </a:t>
            </a:r>
            <a:r>
              <a:rPr lang="en-GB" sz="1200" dirty="0" smtClean="0"/>
              <a:t>by </a:t>
            </a:r>
            <a:r>
              <a:rPr lang="en-GB" sz="1200" dirty="0" err="1" smtClean="0"/>
              <a:t>Breta</a:t>
            </a:r>
            <a:r>
              <a:rPr lang="en-GB" sz="1200" dirty="0" smtClean="0"/>
              <a:t> </a:t>
            </a:r>
            <a:r>
              <a:rPr lang="en-GB" sz="1200" dirty="0" err="1" smtClean="0"/>
              <a:t>Teckentrup</a:t>
            </a:r>
            <a:endParaRPr lang="en-GB" sz="1200" dirty="0" smtClean="0"/>
          </a:p>
          <a:p>
            <a:r>
              <a:rPr lang="en-GB" sz="1200" b="1" dirty="0" smtClean="0"/>
              <a:t>The Garden of Hope </a:t>
            </a:r>
            <a:r>
              <a:rPr lang="en-GB" sz="1200" dirty="0" smtClean="0"/>
              <a:t>by Isabel Otter &amp; Katie </a:t>
            </a:r>
            <a:r>
              <a:rPr lang="en-GB" sz="1200" dirty="0" err="1" smtClean="0"/>
              <a:t>Rewse</a:t>
            </a:r>
            <a:endParaRPr lang="en-GB" sz="1200" dirty="0" smtClean="0"/>
          </a:p>
          <a:p>
            <a:r>
              <a:rPr lang="en-GB" sz="1200" b="1" dirty="0" smtClean="0"/>
              <a:t>The Tide by </a:t>
            </a:r>
            <a:r>
              <a:rPr lang="en-GB" sz="1200" dirty="0" smtClean="0"/>
              <a:t>Clare Helen Walsh &amp; </a:t>
            </a:r>
            <a:r>
              <a:rPr lang="en-GB" sz="1200" dirty="0" err="1" smtClean="0"/>
              <a:t>Ashling</a:t>
            </a:r>
            <a:r>
              <a:rPr lang="en-GB" sz="1200" dirty="0" smtClean="0"/>
              <a:t> Lindsay</a:t>
            </a:r>
          </a:p>
          <a:p>
            <a:r>
              <a:rPr lang="en-GB" sz="1200" b="1" dirty="0" smtClean="0"/>
              <a:t>The House of Lost and Found </a:t>
            </a:r>
            <a:r>
              <a:rPr lang="en-GB" sz="1200" dirty="0" smtClean="0"/>
              <a:t>by Martin </a:t>
            </a:r>
            <a:r>
              <a:rPr lang="en-GB" sz="1200" dirty="0" err="1" smtClean="0"/>
              <a:t>Widmark</a:t>
            </a:r>
            <a:r>
              <a:rPr lang="en-GB" sz="1200" dirty="0" smtClean="0"/>
              <a:t> &amp; Emilia </a:t>
            </a:r>
            <a:r>
              <a:rPr lang="en-GB" sz="1200" dirty="0" err="1" smtClean="0"/>
              <a:t>Dziubak</a:t>
            </a:r>
            <a:endParaRPr lang="en-GB" sz="1200" dirty="0" smtClean="0"/>
          </a:p>
          <a:p>
            <a:r>
              <a:rPr lang="en-GB" sz="1200" b="1" dirty="0" smtClean="0"/>
              <a:t>Finn’s Feather </a:t>
            </a:r>
            <a:r>
              <a:rPr lang="en-GB" sz="1200" dirty="0" smtClean="0"/>
              <a:t>by Rachel Noble &amp; Zoey Abbott</a:t>
            </a:r>
          </a:p>
          <a:p>
            <a:r>
              <a:rPr lang="en-GB" sz="1200" b="1" dirty="0" smtClean="0"/>
              <a:t>The Immortal Jellyfish </a:t>
            </a:r>
            <a:r>
              <a:rPr lang="en-GB" sz="1200" dirty="0" smtClean="0"/>
              <a:t>by Sang Miao</a:t>
            </a:r>
          </a:p>
          <a:p>
            <a:r>
              <a:rPr lang="en-GB" sz="1200" b="1" dirty="0" smtClean="0"/>
              <a:t>A Storm Called Katrina </a:t>
            </a:r>
            <a:r>
              <a:rPr lang="en-GB" sz="1200" dirty="0" smtClean="0"/>
              <a:t>by Myron </a:t>
            </a:r>
            <a:r>
              <a:rPr lang="en-GB" sz="1200" dirty="0" err="1" smtClean="0"/>
              <a:t>Uhlberg</a:t>
            </a:r>
            <a:r>
              <a:rPr lang="en-GB" sz="1200" dirty="0" smtClean="0"/>
              <a:t> &amp; Colin </a:t>
            </a:r>
            <a:r>
              <a:rPr lang="en-GB" sz="1200" dirty="0" err="1" smtClean="0"/>
              <a:t>Bootman</a:t>
            </a:r>
            <a:endParaRPr lang="en-GB" sz="1200" dirty="0" smtClean="0"/>
          </a:p>
          <a:p>
            <a:r>
              <a:rPr lang="en-GB" sz="1200" b="1" dirty="0" smtClean="0"/>
              <a:t>Tree: A Little Story about Big Things </a:t>
            </a:r>
            <a:r>
              <a:rPr lang="en-GB" sz="1200" dirty="0" smtClean="0"/>
              <a:t>by Danny Parker &amp; Matt </a:t>
            </a:r>
            <a:r>
              <a:rPr lang="en-GB" sz="1200" dirty="0" err="1" smtClean="0"/>
              <a:t>Ottley</a:t>
            </a:r>
            <a:endParaRPr lang="en-GB" sz="1200" dirty="0" smtClean="0"/>
          </a:p>
          <a:p>
            <a:r>
              <a:rPr lang="en-GB" sz="1200" b="1" dirty="0" smtClean="0"/>
              <a:t>The Colour Thief </a:t>
            </a:r>
            <a:r>
              <a:rPr lang="en-GB" sz="1200" dirty="0" smtClean="0"/>
              <a:t>by Andrew </a:t>
            </a:r>
            <a:r>
              <a:rPr lang="en-GB" sz="1200" dirty="0" err="1" smtClean="0"/>
              <a:t>Fusek</a:t>
            </a:r>
            <a:r>
              <a:rPr lang="en-GB" sz="1200" dirty="0" smtClean="0"/>
              <a:t> Peters, Polly Peters &amp; Karin </a:t>
            </a:r>
            <a:r>
              <a:rPr lang="en-GB" sz="1200" dirty="0" err="1" smtClean="0"/>
              <a:t>Littlewood</a:t>
            </a:r>
            <a:r>
              <a:rPr lang="en-GB" sz="1200" dirty="0" smtClean="0"/>
              <a:t> </a:t>
            </a:r>
          </a:p>
          <a:p>
            <a:r>
              <a:rPr lang="en-GB" sz="1200" b="1" dirty="0" smtClean="0"/>
              <a:t>If All the World Were… </a:t>
            </a:r>
            <a:r>
              <a:rPr lang="en-GB" sz="1200" dirty="0" smtClean="0"/>
              <a:t>by Joseph Coelho &amp; Allison </a:t>
            </a:r>
            <a:r>
              <a:rPr lang="en-GB" sz="1200" dirty="0" err="1" smtClean="0"/>
              <a:t>Colpojs</a:t>
            </a:r>
            <a:endParaRPr lang="en-GB" sz="1200" dirty="0" smtClean="0"/>
          </a:p>
          <a:p>
            <a:r>
              <a:rPr lang="en-GB" sz="1200" b="1" dirty="0"/>
              <a:t>The Scar </a:t>
            </a:r>
            <a:r>
              <a:rPr lang="en-GB" sz="1200" dirty="0"/>
              <a:t>by Charlotte </a:t>
            </a:r>
            <a:r>
              <a:rPr lang="en-GB" sz="1200" dirty="0" err="1"/>
              <a:t>Moundlic</a:t>
            </a:r>
            <a:r>
              <a:rPr lang="en-GB" sz="1200" dirty="0"/>
              <a:t> &amp; Olivier </a:t>
            </a:r>
            <a:r>
              <a:rPr lang="en-GB" sz="1200" dirty="0" err="1"/>
              <a:t>Tallec</a:t>
            </a:r>
            <a:endParaRPr lang="en-GB" sz="1200" dirty="0"/>
          </a:p>
          <a:p>
            <a:r>
              <a:rPr lang="en-GB" sz="1200" b="1" dirty="0"/>
              <a:t>One Wave at a Time </a:t>
            </a:r>
            <a:r>
              <a:rPr lang="en-GB" sz="1200" dirty="0"/>
              <a:t>by Holly Thompson &amp; Ashley Crowley</a:t>
            </a:r>
          </a:p>
          <a:p>
            <a:r>
              <a:rPr lang="en-GB" sz="1200" b="1" dirty="0"/>
              <a:t>A Map into the World </a:t>
            </a:r>
            <a:r>
              <a:rPr lang="en-GB" sz="1200" dirty="0"/>
              <a:t>by Kao </a:t>
            </a:r>
            <a:r>
              <a:rPr lang="en-GB" sz="1200" dirty="0" err="1"/>
              <a:t>Kalia</a:t>
            </a:r>
            <a:r>
              <a:rPr lang="en-GB" sz="1200" dirty="0"/>
              <a:t> Yang &amp; </a:t>
            </a:r>
            <a:r>
              <a:rPr lang="en-GB" sz="1200" dirty="0" err="1"/>
              <a:t>Seo</a:t>
            </a:r>
            <a:r>
              <a:rPr lang="en-GB" sz="1200" dirty="0"/>
              <a:t> </a:t>
            </a:r>
            <a:r>
              <a:rPr lang="en-GB" sz="1200" dirty="0" smtClean="0"/>
              <a:t>Kim</a:t>
            </a:r>
            <a:endParaRPr lang="en-GB" sz="1200" dirty="0"/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1232031" y="204254"/>
            <a:ext cx="3477986" cy="62464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2000" dirty="0" smtClean="0"/>
              <a:t>Loss, grief and sadness</a:t>
            </a:r>
          </a:p>
          <a:p>
            <a:pPr algn="ctr"/>
            <a:endParaRPr lang="en-GB" sz="2000" dirty="0"/>
          </a:p>
        </p:txBody>
      </p:sp>
      <p:pic>
        <p:nvPicPr>
          <p:cNvPr id="17410" name="Picture 2" descr="Sassi - A Grandfather's Heart Book | eBay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640" r="9656"/>
          <a:stretch/>
        </p:blipFill>
        <p:spPr bwMode="auto">
          <a:xfrm>
            <a:off x="4240977" y="1292421"/>
            <a:ext cx="1214762" cy="15051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412" name="Picture 4" descr="Tom's Magnificent Machines: Amazon.co.uk: Sarah, Linda, Mantle ...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08826" y="1292421"/>
            <a:ext cx="1491079" cy="15051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414" name="Picture 6" descr="The Memory Tree: Amazon.co.uk: Britta Teckentrup: Books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2993" y="1292421"/>
            <a:ext cx="1509720" cy="15051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418" name="Picture 10" descr="The Garden of Hope: Amazon.co.uk: Otter, Isabel, Rewse, Katie: Books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15801" y="1292421"/>
            <a:ext cx="1246299" cy="15051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420" name="Picture 12" descr="Little Tiger Press|The Tide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05" r="6921"/>
          <a:stretch/>
        </p:blipFill>
        <p:spPr bwMode="auto">
          <a:xfrm>
            <a:off x="10721420" y="1292421"/>
            <a:ext cx="1303105" cy="15051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422" name="Picture 14" descr="The House of Lost and Found: Amazon.co.uk: Martin Widmark, Emilia ...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04165" y="2984974"/>
            <a:ext cx="1256031" cy="16237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426" name="Picture 18" descr="Finn's Feather: Amazon.co.uk: Rachel Noble, Zoey Abbott: Books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08826" y="2984974"/>
            <a:ext cx="1077623" cy="16237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428" name="Picture 20" descr="The Immortal Jellyfish: Amazon.co.uk: Sang Miao: Books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35079" y="2984974"/>
            <a:ext cx="1385266" cy="16237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430" name="Picture 22" descr="A Storm Called Katrina: Myron Uhlberg, Colin Bootman ...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68975" y="2984973"/>
            <a:ext cx="1828523" cy="16237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432" name="Picture 24" descr="Tree : A little story about big things by Danny Parker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07317" y="2984972"/>
            <a:ext cx="1317208" cy="16237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434" name="Picture 26" descr="The Color Thief: A Family's Story of Depression by Andrew Fusek Peters"/>
          <p:cNvPicPr>
            <a:picLocks noChangeAspect="1" noChangeArrowheads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63" r="5199"/>
          <a:stretch/>
        </p:blipFill>
        <p:spPr bwMode="auto">
          <a:xfrm>
            <a:off x="4202578" y="4796065"/>
            <a:ext cx="1383012" cy="15309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436" name="Picture 28" descr="If All the World Were…: Amazon.co.uk: Coelho, Joseph, Colpoys, Ms ...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2061" y="4796065"/>
            <a:ext cx="1324607" cy="15309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12" descr="Image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23139" y="4796061"/>
            <a:ext cx="1248914" cy="15309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18" descr="Image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9892" y="4796061"/>
            <a:ext cx="1802020" cy="15298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2" descr="A Map Into the World by Kao Kalia Yang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29752" y="4796061"/>
            <a:ext cx="1294773" cy="15309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12" descr="Image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113" y="204254"/>
            <a:ext cx="688641" cy="93834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4927644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1232031" y="204254"/>
            <a:ext cx="3477986" cy="62464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2000" dirty="0" smtClean="0"/>
              <a:t>Loss, grief and sadness</a:t>
            </a:r>
          </a:p>
          <a:p>
            <a:pPr algn="ctr"/>
            <a:endParaRPr lang="en-GB" sz="2000" dirty="0"/>
          </a:p>
        </p:txBody>
      </p:sp>
      <p:sp>
        <p:nvSpPr>
          <p:cNvPr id="5" name="TextBox 4"/>
          <p:cNvSpPr txBox="1"/>
          <p:nvPr/>
        </p:nvSpPr>
        <p:spPr>
          <a:xfrm>
            <a:off x="8945844" y="1590204"/>
            <a:ext cx="3041424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b="1" dirty="0" smtClean="0"/>
              <a:t>The Lonely Tree </a:t>
            </a:r>
            <a:r>
              <a:rPr lang="en-GB" sz="1200" dirty="0" smtClean="0"/>
              <a:t>by Nicholas Halliday </a:t>
            </a:r>
          </a:p>
          <a:p>
            <a:r>
              <a:rPr lang="en-GB" sz="1200" b="1" dirty="0" smtClean="0"/>
              <a:t>The Visitor </a:t>
            </a:r>
            <a:r>
              <a:rPr lang="en-GB" sz="1200" dirty="0" smtClean="0"/>
              <a:t>by Antje </a:t>
            </a:r>
            <a:r>
              <a:rPr lang="en-GB" sz="1200" dirty="0" err="1" smtClean="0"/>
              <a:t>Damm</a:t>
            </a:r>
            <a:endParaRPr lang="en-GB" sz="1200" dirty="0" smtClean="0"/>
          </a:p>
          <a:p>
            <a:r>
              <a:rPr lang="en-GB" sz="1200" b="1" dirty="0" smtClean="0"/>
              <a:t>Michael Rosen’s Sad Book </a:t>
            </a:r>
            <a:r>
              <a:rPr lang="en-GB" sz="1200" dirty="0" smtClean="0"/>
              <a:t>by Michael Rosen</a:t>
            </a:r>
          </a:p>
          <a:p>
            <a:r>
              <a:rPr lang="en-GB" sz="1200" b="1" dirty="0" smtClean="0"/>
              <a:t>Footpath of Flowers </a:t>
            </a:r>
            <a:r>
              <a:rPr lang="en-GB" sz="1200" dirty="0" smtClean="0"/>
              <a:t>by Jon Arne Lawson and Sydney Smith</a:t>
            </a:r>
          </a:p>
          <a:p>
            <a:r>
              <a:rPr lang="en-GB" sz="1200" b="1" dirty="0"/>
              <a:t>Grandpa’s Island </a:t>
            </a:r>
            <a:r>
              <a:rPr lang="en-GB" sz="1200" dirty="0"/>
              <a:t>by </a:t>
            </a:r>
            <a:r>
              <a:rPr lang="en-GB" sz="1200" dirty="0" err="1"/>
              <a:t>Benji</a:t>
            </a:r>
            <a:r>
              <a:rPr lang="en-GB" sz="1200" dirty="0"/>
              <a:t> Davies </a:t>
            </a:r>
            <a:endParaRPr lang="en-GB" sz="1200" dirty="0" smtClean="0"/>
          </a:p>
          <a:p>
            <a:r>
              <a:rPr lang="en-GB" sz="1200" b="1" dirty="0" smtClean="0"/>
              <a:t>Where the Poppies Now Grow </a:t>
            </a:r>
            <a:r>
              <a:rPr lang="en-GB" sz="1200" dirty="0" smtClean="0"/>
              <a:t>by Hilary Robinson and Martin </a:t>
            </a:r>
            <a:r>
              <a:rPr lang="en-GB" sz="1200" dirty="0" err="1" smtClean="0"/>
              <a:t>Impey</a:t>
            </a:r>
            <a:endParaRPr lang="en-GB" sz="1200" dirty="0"/>
          </a:p>
          <a:p>
            <a:r>
              <a:rPr lang="en-GB" sz="1200" b="1" dirty="0"/>
              <a:t>The Rough Patch </a:t>
            </a:r>
            <a:r>
              <a:rPr lang="en-GB" sz="1200" dirty="0"/>
              <a:t>by Brian </a:t>
            </a:r>
            <a:r>
              <a:rPr lang="en-GB" sz="1200" dirty="0" smtClean="0"/>
              <a:t>Lies</a:t>
            </a:r>
            <a:endParaRPr lang="en-GB" sz="1200" dirty="0"/>
          </a:p>
          <a:p>
            <a:r>
              <a:rPr lang="en-GB" sz="1200" b="1" dirty="0"/>
              <a:t>Big Cat Little Cat </a:t>
            </a:r>
            <a:r>
              <a:rPr lang="en-GB" sz="1200" dirty="0"/>
              <a:t>by Elisha Cooper </a:t>
            </a:r>
          </a:p>
          <a:p>
            <a:r>
              <a:rPr lang="en-GB" sz="1200" b="1" dirty="0" err="1"/>
              <a:t>Rabbityness</a:t>
            </a:r>
            <a:r>
              <a:rPr lang="en-GB" sz="1200" b="1" dirty="0"/>
              <a:t> by </a:t>
            </a:r>
            <a:r>
              <a:rPr lang="en-GB" sz="1200" dirty="0"/>
              <a:t>Jo </a:t>
            </a:r>
            <a:r>
              <a:rPr lang="en-GB" sz="1200" dirty="0" err="1"/>
              <a:t>Empson</a:t>
            </a:r>
            <a:r>
              <a:rPr lang="en-GB" sz="1200" dirty="0"/>
              <a:t> </a:t>
            </a:r>
            <a:endParaRPr lang="en-GB" sz="1200" dirty="0" smtClean="0"/>
          </a:p>
          <a:p>
            <a:r>
              <a:rPr lang="en-GB" sz="1200" b="1" dirty="0"/>
              <a:t>Grandpa’s Angel </a:t>
            </a:r>
            <a:r>
              <a:rPr lang="en-GB" sz="1200" dirty="0"/>
              <a:t>by </a:t>
            </a:r>
            <a:r>
              <a:rPr lang="en-GB" sz="1200" dirty="0" err="1"/>
              <a:t>Jutta</a:t>
            </a:r>
            <a:r>
              <a:rPr lang="en-GB" sz="1200" dirty="0"/>
              <a:t> </a:t>
            </a:r>
            <a:r>
              <a:rPr lang="en-GB" sz="1200" dirty="0" smtClean="0"/>
              <a:t>Bauer</a:t>
            </a:r>
            <a:endParaRPr lang="en-GB" sz="1200" dirty="0"/>
          </a:p>
          <a:p>
            <a:r>
              <a:rPr lang="en-GB" sz="1200" b="1" dirty="0"/>
              <a:t>What Happens Next? </a:t>
            </a:r>
            <a:r>
              <a:rPr lang="en-GB" sz="1200" dirty="0"/>
              <a:t>By </a:t>
            </a:r>
            <a:r>
              <a:rPr lang="en-GB" sz="1200" dirty="0" err="1"/>
              <a:t>Shinsuke</a:t>
            </a:r>
            <a:r>
              <a:rPr lang="en-GB" sz="1200" dirty="0"/>
              <a:t> </a:t>
            </a:r>
            <a:r>
              <a:rPr lang="en-GB" sz="1200" dirty="0" err="1" smtClean="0"/>
              <a:t>Yositake</a:t>
            </a:r>
            <a:endParaRPr lang="en-GB" sz="1200" dirty="0"/>
          </a:p>
          <a:p>
            <a:r>
              <a:rPr lang="en-GB" sz="1200" b="1" dirty="0"/>
              <a:t>The Dead Bird </a:t>
            </a:r>
            <a:r>
              <a:rPr lang="en-GB" sz="1200" dirty="0"/>
              <a:t>by Margaret Wise Brown &amp; Christian Robinson </a:t>
            </a:r>
          </a:p>
          <a:p>
            <a:r>
              <a:rPr lang="en-GB" sz="1200" b="1" dirty="0"/>
              <a:t>No Matter What </a:t>
            </a:r>
            <a:r>
              <a:rPr lang="en-GB" sz="1200" dirty="0"/>
              <a:t>by Debi </a:t>
            </a:r>
            <a:r>
              <a:rPr lang="en-GB" sz="1200" dirty="0" err="1" smtClean="0"/>
              <a:t>Gliori</a:t>
            </a:r>
            <a:endParaRPr lang="en-GB" sz="1200" dirty="0"/>
          </a:p>
          <a:p>
            <a:r>
              <a:rPr lang="en-GB" sz="1200" b="1" dirty="0"/>
              <a:t>Funeral </a:t>
            </a:r>
            <a:r>
              <a:rPr lang="en-GB" sz="1200" dirty="0"/>
              <a:t>by Matt </a:t>
            </a:r>
            <a:r>
              <a:rPr lang="en-GB" sz="1200" dirty="0" smtClean="0"/>
              <a:t>James</a:t>
            </a:r>
          </a:p>
          <a:p>
            <a:r>
              <a:rPr lang="en-GB" sz="1200" b="1" dirty="0"/>
              <a:t>Badger’s Parting Gifts </a:t>
            </a:r>
            <a:r>
              <a:rPr lang="en-GB" sz="1200" dirty="0"/>
              <a:t>by Susan Varley</a:t>
            </a:r>
          </a:p>
          <a:p>
            <a:endParaRPr lang="en-GB" sz="1200" dirty="0" smtClean="0"/>
          </a:p>
        </p:txBody>
      </p:sp>
      <p:pic>
        <p:nvPicPr>
          <p:cNvPr id="18434" name="Picture 2" descr="The Lonely Tree: Nicholas Halliday: 9780953945962: Amazon.com: Books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981" r="13582" b="11561"/>
          <a:stretch/>
        </p:blipFill>
        <p:spPr bwMode="auto">
          <a:xfrm>
            <a:off x="407406" y="1664153"/>
            <a:ext cx="1960656" cy="13773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436" name="Picture 4" descr="The Visitor: Amazon.co.uk: Damm, Antje, Damm, Antje: Books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13967" y="1643453"/>
            <a:ext cx="1061961" cy="13779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438" name="Picture 6" descr="Michael Rosen's Sad Book: Amazon.co.uk: Michael Rosen, Quentin ...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57603" y="1663631"/>
            <a:ext cx="1005557" cy="13577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440" name="Picture 8" descr="Footpath Flowers: Amazon.co.uk: JonArno Lawson, Sydney Smith: Books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8130" y="1591439"/>
            <a:ext cx="1346990" cy="14299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442" name="Picture 10" descr="Where The Poppies Now Grow:. CARNEGIE &amp; KATE GREENAWAY MEDAL ...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7406" y="3241857"/>
            <a:ext cx="1146801" cy="14299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Image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8876" y="3235241"/>
            <a:ext cx="1671611" cy="14365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4" descr="Image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5075" y="4872098"/>
            <a:ext cx="1309766" cy="1651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8" descr="Image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0259" y="3235240"/>
            <a:ext cx="1508104" cy="14365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16" descr="Image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93032" y="3235241"/>
            <a:ext cx="1483994" cy="14365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6" descr="Image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63160" y="4885657"/>
            <a:ext cx="1216755" cy="16437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10" descr="Image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5471" y="4885658"/>
            <a:ext cx="1318606" cy="16381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14" descr="Image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4904" y="4885657"/>
            <a:ext cx="1413094" cy="16437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12" descr="Image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5887" y="1590204"/>
            <a:ext cx="1673912" cy="14311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2" descr="Grandpa's Angel: Amazon.co.uk: Bauer, Jutta: 9781844280346: Books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5201" y="3241857"/>
            <a:ext cx="1154597" cy="1429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16" descr="Image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2968" y="4872098"/>
            <a:ext cx="2146830" cy="16591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12" descr="Image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113" y="204254"/>
            <a:ext cx="688641" cy="93834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115255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Image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4090" y="710375"/>
            <a:ext cx="1253965" cy="14322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Image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19165" y="686084"/>
            <a:ext cx="1133241" cy="14565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Image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47588" y="710375"/>
            <a:ext cx="1718349" cy="14322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Image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4090" y="2233784"/>
            <a:ext cx="1374649" cy="15851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Image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15442" y="686084"/>
            <a:ext cx="1114443" cy="14565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2" name="Picture 14" descr="Image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30851" y="710375"/>
            <a:ext cx="1825278" cy="14322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6" name="Picture 18" descr="Image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02857" y="2232071"/>
            <a:ext cx="1233517" cy="15868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itle 1"/>
          <p:cNvSpPr txBox="1">
            <a:spLocks/>
          </p:cNvSpPr>
          <p:nvPr/>
        </p:nvSpPr>
        <p:spPr>
          <a:xfrm>
            <a:off x="1232031" y="204254"/>
            <a:ext cx="3477986" cy="62464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2000" dirty="0" smtClean="0"/>
              <a:t>Loss, grief and sadness</a:t>
            </a:r>
          </a:p>
          <a:p>
            <a:pPr algn="ctr"/>
            <a:endParaRPr lang="en-GB" sz="2000" dirty="0"/>
          </a:p>
        </p:txBody>
      </p:sp>
      <p:sp>
        <p:nvSpPr>
          <p:cNvPr id="13" name="TextBox 12"/>
          <p:cNvSpPr txBox="1"/>
          <p:nvPr/>
        </p:nvSpPr>
        <p:spPr>
          <a:xfrm>
            <a:off x="219543" y="1681200"/>
            <a:ext cx="3540109" cy="36009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b="1" dirty="0" smtClean="0"/>
              <a:t>Bug in a Vacuum </a:t>
            </a:r>
            <a:r>
              <a:rPr lang="en-GB" sz="1200" dirty="0" smtClean="0"/>
              <a:t>by Melanie Watt</a:t>
            </a:r>
          </a:p>
          <a:p>
            <a:r>
              <a:rPr lang="en-GB" sz="1200" b="1" dirty="0" smtClean="0"/>
              <a:t>Rabbit and the Motorbike </a:t>
            </a:r>
            <a:r>
              <a:rPr lang="en-GB" sz="1200" dirty="0" smtClean="0"/>
              <a:t>by Kate </a:t>
            </a:r>
            <a:r>
              <a:rPr lang="en-GB" sz="1200" dirty="0" err="1" smtClean="0"/>
              <a:t>Hoefler</a:t>
            </a:r>
            <a:r>
              <a:rPr lang="en-GB" sz="1200" dirty="0" smtClean="0"/>
              <a:t> &amp; Sarah </a:t>
            </a:r>
            <a:r>
              <a:rPr lang="en-GB" sz="1200" dirty="0" err="1" smtClean="0"/>
              <a:t>Jocoby</a:t>
            </a:r>
            <a:endParaRPr lang="en-GB" sz="1200" dirty="0" smtClean="0"/>
          </a:p>
          <a:p>
            <a:r>
              <a:rPr lang="en-GB" sz="1200" b="1" dirty="0" smtClean="0"/>
              <a:t>Grandpa </a:t>
            </a:r>
            <a:r>
              <a:rPr lang="en-GB" sz="1200" dirty="0" smtClean="0"/>
              <a:t>by John </a:t>
            </a:r>
            <a:r>
              <a:rPr lang="en-GB" sz="1200" dirty="0" err="1" smtClean="0"/>
              <a:t>Burningham</a:t>
            </a:r>
            <a:endParaRPr lang="en-GB" sz="1200" dirty="0" smtClean="0"/>
          </a:p>
          <a:p>
            <a:r>
              <a:rPr lang="en-GB" sz="1200" b="1" dirty="0" smtClean="0"/>
              <a:t>Missing Mummy </a:t>
            </a:r>
            <a:r>
              <a:rPr lang="en-GB" sz="1200" dirty="0" smtClean="0"/>
              <a:t>by Rebecca Cobb</a:t>
            </a:r>
          </a:p>
          <a:p>
            <a:r>
              <a:rPr lang="en-GB" sz="1200" b="1" dirty="0" smtClean="0"/>
              <a:t>Waiting for Wolf </a:t>
            </a:r>
            <a:r>
              <a:rPr lang="en-GB" sz="1200" dirty="0" smtClean="0"/>
              <a:t>by Sandra </a:t>
            </a:r>
            <a:r>
              <a:rPr lang="en-GB" sz="1200" dirty="0" err="1" smtClean="0"/>
              <a:t>Dieckmann</a:t>
            </a:r>
            <a:endParaRPr lang="en-GB" sz="1200" dirty="0" smtClean="0"/>
          </a:p>
          <a:p>
            <a:r>
              <a:rPr lang="en-GB" sz="1200" b="1" dirty="0" smtClean="0"/>
              <a:t>The Gift </a:t>
            </a:r>
            <a:r>
              <a:rPr lang="en-GB" sz="1200" dirty="0" smtClean="0"/>
              <a:t>by Carol Ann Duffy and Rob Ryan</a:t>
            </a:r>
          </a:p>
          <a:p>
            <a:r>
              <a:rPr lang="en-GB" sz="1200" b="1" dirty="0"/>
              <a:t>The End of Something Wonderful </a:t>
            </a:r>
            <a:r>
              <a:rPr lang="en-GB" sz="1200" dirty="0"/>
              <a:t>by Stephanie V. W. </a:t>
            </a:r>
            <a:r>
              <a:rPr lang="en-GB" sz="1200" dirty="0" err="1"/>
              <a:t>Lucianovic</a:t>
            </a:r>
            <a:r>
              <a:rPr lang="en-GB" sz="1200" dirty="0"/>
              <a:t> &amp; George </a:t>
            </a:r>
            <a:r>
              <a:rPr lang="en-GB" sz="1200" dirty="0" err="1"/>
              <a:t>Ermos</a:t>
            </a:r>
            <a:r>
              <a:rPr lang="en-GB" sz="1200" dirty="0"/>
              <a:t> </a:t>
            </a:r>
          </a:p>
          <a:p>
            <a:r>
              <a:rPr lang="en-GB" sz="1200" b="1" dirty="0" smtClean="0"/>
              <a:t>Grandpa’s Angel </a:t>
            </a:r>
            <a:r>
              <a:rPr lang="en-GB" sz="1200" dirty="0" smtClean="0"/>
              <a:t>by </a:t>
            </a:r>
            <a:r>
              <a:rPr lang="en-GB" sz="1200" dirty="0" err="1" smtClean="0"/>
              <a:t>Jutta</a:t>
            </a:r>
            <a:r>
              <a:rPr lang="en-GB" sz="1200" dirty="0" smtClean="0"/>
              <a:t> Bauer</a:t>
            </a:r>
          </a:p>
          <a:p>
            <a:r>
              <a:rPr lang="en-GB" sz="1200" b="1" dirty="0" smtClean="0"/>
              <a:t>Fox: A Circle of Life Story </a:t>
            </a:r>
            <a:r>
              <a:rPr lang="en-GB" sz="1200" dirty="0" smtClean="0"/>
              <a:t>by Isabel Thomas &amp; Daniel </a:t>
            </a:r>
            <a:r>
              <a:rPr lang="en-GB" sz="1200" dirty="0" err="1" smtClean="0"/>
              <a:t>Egneus</a:t>
            </a:r>
            <a:endParaRPr lang="en-GB" sz="1200" dirty="0" smtClean="0"/>
          </a:p>
          <a:p>
            <a:r>
              <a:rPr lang="en-GB" sz="1200" b="1" dirty="0" smtClean="0"/>
              <a:t>The Survivor Tree </a:t>
            </a:r>
            <a:r>
              <a:rPr lang="en-GB" sz="1200" dirty="0" smtClean="0"/>
              <a:t>by Cheryl Somers Aubin &amp; Sheila Harrington </a:t>
            </a:r>
          </a:p>
          <a:p>
            <a:r>
              <a:rPr lang="en-GB" sz="1200" b="1" dirty="0" smtClean="0"/>
              <a:t>Girl from the Sea </a:t>
            </a:r>
            <a:r>
              <a:rPr lang="en-GB" sz="1200" dirty="0" smtClean="0"/>
              <a:t>by Margaret Wild &amp; Jane Tanner</a:t>
            </a:r>
          </a:p>
          <a:p>
            <a:r>
              <a:rPr lang="en-GB" sz="1200" b="1" dirty="0" smtClean="0"/>
              <a:t>I’ll Always Love You </a:t>
            </a:r>
            <a:r>
              <a:rPr lang="en-GB" sz="1200" dirty="0" smtClean="0"/>
              <a:t>by Hans Wilhelm</a:t>
            </a:r>
          </a:p>
          <a:p>
            <a:r>
              <a:rPr lang="en-GB" sz="1200" b="1" dirty="0" smtClean="0"/>
              <a:t>Always and Forever </a:t>
            </a:r>
            <a:r>
              <a:rPr lang="en-GB" sz="1200" dirty="0" smtClean="0"/>
              <a:t>by Debi </a:t>
            </a:r>
            <a:r>
              <a:rPr lang="en-GB" sz="1200" dirty="0" err="1" smtClean="0"/>
              <a:t>Gliori</a:t>
            </a:r>
            <a:r>
              <a:rPr lang="en-GB" sz="1200" dirty="0" smtClean="0"/>
              <a:t> &amp; Alan Durant </a:t>
            </a:r>
          </a:p>
        </p:txBody>
      </p:sp>
      <p:pic>
        <p:nvPicPr>
          <p:cNvPr id="1026" name="Picture 2" descr="Fox: A Circle of Life Story: Amazon.co.uk: Thomas, Isabel, Egnéus, Daniel:  Books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92266" y="2233783"/>
            <a:ext cx="1569329" cy="15851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The Survivor Tree: Inspired by a True Story by Cheryl Somers Aubin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53871" y="2233784"/>
            <a:ext cx="1173034" cy="15851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楽天Kobo電子書籍ストア: Girl from the Sea - Margaret Wild - 9781760873288"/>
          <p:cNvPicPr>
            <a:picLocks noChangeAspect="1" noChangeArrowheads="1"/>
          </p:cNvPicPr>
          <p:nvPr/>
        </p:nvPicPr>
        <p:blipFill rotWithShape="1"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814" b="6961"/>
          <a:stretch/>
        </p:blipFill>
        <p:spPr bwMode="auto">
          <a:xfrm>
            <a:off x="10705233" y="2233784"/>
            <a:ext cx="1225619" cy="15851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12" descr="Image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113" y="204254"/>
            <a:ext cx="688641" cy="93834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482" name="Picture 2" descr="Image result for ill always love you hans wilhelm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4090" y="3996700"/>
            <a:ext cx="1628767" cy="13486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484" name="Picture 4" descr="Image result for always and forever book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70780" y="3996699"/>
            <a:ext cx="1337556" cy="13486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092445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 txBox="1">
            <a:spLocks/>
          </p:cNvSpPr>
          <p:nvPr/>
        </p:nvSpPr>
        <p:spPr>
          <a:xfrm>
            <a:off x="1943100" y="877584"/>
            <a:ext cx="8610600" cy="12930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dirty="0" smtClean="0"/>
              <a:t>Love </a:t>
            </a:r>
            <a:endParaRPr lang="en-GB" dirty="0"/>
          </a:p>
        </p:txBody>
      </p:sp>
      <p:pic>
        <p:nvPicPr>
          <p:cNvPr id="3" name="Picture 4" descr="Image result for hug book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82065" y="2170612"/>
            <a:ext cx="4332669" cy="377077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19371" y="4945111"/>
            <a:ext cx="1435100" cy="1447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858090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 txBox="1">
            <a:spLocks/>
          </p:cNvSpPr>
          <p:nvPr/>
        </p:nvSpPr>
        <p:spPr>
          <a:xfrm>
            <a:off x="1149974" y="221816"/>
            <a:ext cx="2184763" cy="45482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2000" dirty="0" smtClean="0"/>
              <a:t>love</a:t>
            </a:r>
            <a:endParaRPr lang="en-GB" sz="2000" dirty="0"/>
          </a:p>
        </p:txBody>
      </p:sp>
      <p:sp>
        <p:nvSpPr>
          <p:cNvPr id="6" name="TextBox 5"/>
          <p:cNvSpPr txBox="1"/>
          <p:nvPr/>
        </p:nvSpPr>
        <p:spPr>
          <a:xfrm>
            <a:off x="185071" y="1466012"/>
            <a:ext cx="4435724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b="1" dirty="0" smtClean="0"/>
              <a:t>Love </a:t>
            </a:r>
            <a:r>
              <a:rPr lang="en-GB" sz="1200" dirty="0" smtClean="0"/>
              <a:t>by Matt De La Pena &amp; Loren Long</a:t>
            </a:r>
          </a:p>
          <a:p>
            <a:r>
              <a:rPr lang="en-GB" sz="1200" b="1" dirty="0" smtClean="0"/>
              <a:t>Hug</a:t>
            </a:r>
            <a:r>
              <a:rPr lang="en-GB" sz="1200" dirty="0" smtClean="0"/>
              <a:t> by Jez </a:t>
            </a:r>
            <a:r>
              <a:rPr lang="en-GB" sz="1200" dirty="0" err="1" smtClean="0"/>
              <a:t>Alborough</a:t>
            </a:r>
            <a:r>
              <a:rPr lang="en-GB" sz="1200" dirty="0" smtClean="0"/>
              <a:t> </a:t>
            </a:r>
          </a:p>
          <a:p>
            <a:r>
              <a:rPr lang="en-GB" sz="1200" b="1" dirty="0" smtClean="0"/>
              <a:t>Nothing Can Separate You From God’s Love! </a:t>
            </a:r>
            <a:r>
              <a:rPr lang="en-GB" sz="1200" dirty="0" smtClean="0"/>
              <a:t>By Natalee Creech &amp; Joseph Cowman</a:t>
            </a:r>
          </a:p>
          <a:p>
            <a:r>
              <a:rPr lang="en-GB" sz="1200" b="1" dirty="0" smtClean="0"/>
              <a:t>The Heart and the Bottle </a:t>
            </a:r>
            <a:r>
              <a:rPr lang="en-GB" sz="1200" dirty="0" smtClean="0"/>
              <a:t>by Oliver Jeffers</a:t>
            </a:r>
          </a:p>
          <a:p>
            <a:r>
              <a:rPr lang="en-GB" sz="1200" b="1" dirty="0" smtClean="0"/>
              <a:t>And Tango Makes Three </a:t>
            </a:r>
            <a:r>
              <a:rPr lang="en-GB" sz="1200" dirty="0" smtClean="0"/>
              <a:t>by Justin Richardson, Peter Parnell &amp; Henry Cole</a:t>
            </a:r>
          </a:p>
          <a:p>
            <a:r>
              <a:rPr lang="en-GB" sz="1200" b="1" dirty="0" smtClean="0"/>
              <a:t>Finn’s Feather </a:t>
            </a:r>
            <a:r>
              <a:rPr lang="en-GB" sz="1200" dirty="0" smtClean="0"/>
              <a:t>by </a:t>
            </a:r>
            <a:r>
              <a:rPr lang="en-GB" sz="1200" dirty="0" err="1" smtClean="0"/>
              <a:t>Rache</a:t>
            </a:r>
            <a:r>
              <a:rPr lang="en-GB" sz="1200" dirty="0" smtClean="0"/>
              <a:t> Noble &amp; Zoey Abbott</a:t>
            </a:r>
          </a:p>
          <a:p>
            <a:r>
              <a:rPr lang="en-GB" sz="1200" b="1" dirty="0" smtClean="0"/>
              <a:t>How Do Dinosaurs Say I Love You</a:t>
            </a:r>
            <a:r>
              <a:rPr lang="en-GB" sz="1200" dirty="0" smtClean="0"/>
              <a:t>? by Jane Yolen &amp; Mark Teague</a:t>
            </a:r>
          </a:p>
          <a:p>
            <a:r>
              <a:rPr lang="en-GB" sz="1200" b="1" dirty="0" smtClean="0"/>
              <a:t>One Love </a:t>
            </a:r>
            <a:r>
              <a:rPr lang="en-GB" sz="1200" dirty="0" smtClean="0"/>
              <a:t>by Bob Marley, </a:t>
            </a:r>
            <a:r>
              <a:rPr lang="en-GB" sz="1200" dirty="0" err="1" smtClean="0"/>
              <a:t>Cedella</a:t>
            </a:r>
            <a:r>
              <a:rPr lang="en-GB" sz="1200" dirty="0" smtClean="0"/>
              <a:t> Marley &amp; Vanessa Brantley-Newton</a:t>
            </a:r>
          </a:p>
          <a:p>
            <a:r>
              <a:rPr lang="en-GB" sz="1200" b="1" dirty="0" smtClean="0"/>
              <a:t>Owl Babies </a:t>
            </a:r>
            <a:r>
              <a:rPr lang="en-GB" sz="1200" dirty="0" smtClean="0"/>
              <a:t>by Martin Waddell &amp; Patrick Benson</a:t>
            </a:r>
          </a:p>
          <a:p>
            <a:r>
              <a:rPr lang="en-GB" sz="1200" b="1" dirty="0" smtClean="0"/>
              <a:t>Julian at the Wedding </a:t>
            </a:r>
            <a:r>
              <a:rPr lang="en-GB" sz="1200" dirty="0" smtClean="0"/>
              <a:t>by Jessica Love</a:t>
            </a:r>
          </a:p>
          <a:p>
            <a:r>
              <a:rPr lang="en-GB" sz="1200" b="1" dirty="0" smtClean="0"/>
              <a:t>The Garden of Hope </a:t>
            </a:r>
            <a:r>
              <a:rPr lang="en-GB" sz="1200" dirty="0" smtClean="0"/>
              <a:t>by Isabel Otter &amp; Katie </a:t>
            </a:r>
            <a:r>
              <a:rPr lang="en-GB" sz="1200" dirty="0" err="1" smtClean="0"/>
              <a:t>Rewse</a:t>
            </a:r>
            <a:endParaRPr lang="en-GB" sz="1200" dirty="0" smtClean="0"/>
          </a:p>
          <a:p>
            <a:r>
              <a:rPr lang="en-GB" sz="1200" b="1" dirty="0" smtClean="0"/>
              <a:t>The Perfect Shelter </a:t>
            </a:r>
            <a:r>
              <a:rPr lang="en-GB" sz="1200" dirty="0" smtClean="0"/>
              <a:t>by Clare Helen Welsh &amp; </a:t>
            </a:r>
            <a:r>
              <a:rPr lang="en-GB" sz="1200" dirty="0" err="1" smtClean="0"/>
              <a:t>Asa</a:t>
            </a:r>
            <a:r>
              <a:rPr lang="en-GB" sz="1200" dirty="0" smtClean="0"/>
              <a:t> </a:t>
            </a:r>
            <a:r>
              <a:rPr lang="en-GB" sz="1200" dirty="0" err="1" smtClean="0"/>
              <a:t>Gilland</a:t>
            </a:r>
            <a:endParaRPr lang="en-GB" sz="1200" dirty="0" smtClean="0"/>
          </a:p>
          <a:p>
            <a:r>
              <a:rPr lang="en-GB" sz="1200" b="1" dirty="0" smtClean="0"/>
              <a:t>I Am Love: A Book of Compassion </a:t>
            </a:r>
            <a:r>
              <a:rPr lang="en-GB" sz="1200" dirty="0" smtClean="0"/>
              <a:t>by Susan Verde &amp; Peter H Reynolds</a:t>
            </a:r>
          </a:p>
          <a:p>
            <a:r>
              <a:rPr lang="en-GB" sz="1200" b="1" dirty="0"/>
              <a:t>Lost and Found Cat </a:t>
            </a:r>
            <a:r>
              <a:rPr lang="en-GB" sz="1200" dirty="0"/>
              <a:t>by Doug Kuntz, Amy </a:t>
            </a:r>
            <a:r>
              <a:rPr lang="en-GB" sz="1200" dirty="0" err="1"/>
              <a:t>Shrodes</a:t>
            </a:r>
            <a:r>
              <a:rPr lang="en-GB" sz="1200" dirty="0"/>
              <a:t> &amp; Sue </a:t>
            </a:r>
            <a:r>
              <a:rPr lang="en-GB" sz="1200" dirty="0" err="1" smtClean="0"/>
              <a:t>Cornelison</a:t>
            </a:r>
            <a:endParaRPr lang="en-GB" sz="1200" dirty="0" smtClean="0"/>
          </a:p>
          <a:p>
            <a:r>
              <a:rPr lang="en-GB" sz="1200" b="1" dirty="0" smtClean="0"/>
              <a:t>Guess How Much I Love You </a:t>
            </a:r>
            <a:r>
              <a:rPr lang="en-GB" sz="1200" dirty="0" smtClean="0"/>
              <a:t>by Sam </a:t>
            </a:r>
            <a:r>
              <a:rPr lang="en-GB" sz="1200" dirty="0" err="1" smtClean="0"/>
              <a:t>McBratney</a:t>
            </a:r>
            <a:r>
              <a:rPr lang="en-GB" sz="1200" dirty="0" smtClean="0"/>
              <a:t> &amp; Anita </a:t>
            </a:r>
            <a:r>
              <a:rPr lang="en-GB" sz="1200" dirty="0" err="1" smtClean="0"/>
              <a:t>Jeram</a:t>
            </a:r>
            <a:endParaRPr lang="en-GB" sz="1200" dirty="0" smtClean="0"/>
          </a:p>
          <a:p>
            <a:r>
              <a:rPr lang="en-GB" sz="1200" b="1" dirty="0" smtClean="0"/>
              <a:t>No Matter What </a:t>
            </a:r>
            <a:r>
              <a:rPr lang="en-GB" sz="1200" dirty="0" smtClean="0"/>
              <a:t>by Debi </a:t>
            </a:r>
            <a:r>
              <a:rPr lang="en-GB" sz="1200" dirty="0" err="1" smtClean="0"/>
              <a:t>Gliori</a:t>
            </a:r>
            <a:endParaRPr lang="en-GB" sz="1200" dirty="0" smtClean="0"/>
          </a:p>
          <a:p>
            <a:r>
              <a:rPr lang="en-GB" sz="1200" b="1" dirty="0" smtClean="0"/>
              <a:t>I’ll Always Love You </a:t>
            </a:r>
            <a:r>
              <a:rPr lang="en-GB" sz="1200" dirty="0" smtClean="0"/>
              <a:t>by Hans Wilhelm</a:t>
            </a:r>
            <a:endParaRPr lang="en-GB" sz="1200" dirty="0"/>
          </a:p>
          <a:p>
            <a:endParaRPr lang="en-GB" sz="1200" dirty="0" smtClean="0"/>
          </a:p>
        </p:txBody>
      </p:sp>
      <p:pic>
        <p:nvPicPr>
          <p:cNvPr id="13314" name="Picture 2" descr="Image result for love childrens book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64258" y="507132"/>
            <a:ext cx="1320528" cy="15236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6" name="Picture 4" descr="Image result for hug book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89063" y="528126"/>
            <a:ext cx="1750734" cy="15236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4" descr="Image result for hug book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071" y="161749"/>
            <a:ext cx="964903" cy="83976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8" name="Picture 6" descr="Image result for gods love books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94936" y="541856"/>
            <a:ext cx="1402703" cy="15236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20" name="Picture 8" descr="Image result for the heart of the bottle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55561" y="529056"/>
            <a:ext cx="1463843" cy="15236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22" name="Picture 10" descr="Image result for tango makes three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64258" y="2156766"/>
            <a:ext cx="1941178" cy="15077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24" name="Picture 12" descr="Image result for finns feather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74440" y="2156766"/>
            <a:ext cx="1000625" cy="15077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26" name="Picture 14" descr="Image result for how do dinosaurs say i love you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28245" y="2151547"/>
            <a:ext cx="1136084" cy="15077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28" name="Picture 16" descr="Image result for love childrens books"/>
          <p:cNvPicPr>
            <a:picLocks noChangeAspect="1" noChangeArrowheads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075"/>
          <a:stretch/>
        </p:blipFill>
        <p:spPr bwMode="auto">
          <a:xfrm>
            <a:off x="10327431" y="2156766"/>
            <a:ext cx="1591973" cy="15111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30" name="Picture 18" descr="Image result for owl babies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64258" y="3793908"/>
            <a:ext cx="1715746" cy="14181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Image result for julian at the wedding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9473" y="3788686"/>
            <a:ext cx="1533162" cy="1418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Image result for the garden of hope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49628" y="3788686"/>
            <a:ext cx="1174285" cy="1418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Image result for the perfect shelter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74177" y="3793904"/>
            <a:ext cx="1245227" cy="1418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Image result for i am love book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64258" y="5336289"/>
            <a:ext cx="1333515" cy="13335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30" descr="Lost and Found Cat by Doug Kuntz, Amy Shrodes: 9781524715502 ...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0704" y="5336289"/>
            <a:ext cx="1200166" cy="13335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Image result for guess how much I love you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91937" y="5336289"/>
            <a:ext cx="1540317" cy="13369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0" name="Picture 12" descr="Image result for no matter what book"/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3026" y="5336289"/>
            <a:ext cx="1050878" cy="13369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2" name="Picture 14" descr="Image result for ill always love you hans wilhelm"/>
          <p:cNvPicPr>
            <a:picLocks noChangeAspect="1" noChangeArrowheads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04676" y="5336289"/>
            <a:ext cx="1614728" cy="13369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001749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 txBox="1">
            <a:spLocks/>
          </p:cNvSpPr>
          <p:nvPr/>
        </p:nvSpPr>
        <p:spPr>
          <a:xfrm>
            <a:off x="1149974" y="221816"/>
            <a:ext cx="2184763" cy="45482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2000" dirty="0" smtClean="0"/>
              <a:t>love</a:t>
            </a:r>
            <a:endParaRPr lang="en-GB" sz="2000" dirty="0"/>
          </a:p>
        </p:txBody>
      </p:sp>
      <p:sp>
        <p:nvSpPr>
          <p:cNvPr id="6" name="TextBox 5"/>
          <p:cNvSpPr txBox="1"/>
          <p:nvPr/>
        </p:nvSpPr>
        <p:spPr>
          <a:xfrm>
            <a:off x="185071" y="1466012"/>
            <a:ext cx="4435724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b="1" dirty="0" smtClean="0"/>
              <a:t>Why Do You Love Me? </a:t>
            </a:r>
            <a:r>
              <a:rPr lang="en-GB" sz="1200" dirty="0"/>
              <a:t>b</a:t>
            </a:r>
            <a:r>
              <a:rPr lang="en-GB" sz="1200" dirty="0" smtClean="0"/>
              <a:t>y Martin </a:t>
            </a:r>
            <a:r>
              <a:rPr lang="en-GB" sz="1200" dirty="0" err="1" smtClean="0"/>
              <a:t>Baynton</a:t>
            </a:r>
            <a:endParaRPr lang="en-GB" sz="1200" dirty="0" smtClean="0"/>
          </a:p>
          <a:p>
            <a:r>
              <a:rPr lang="en-GB" sz="1200" b="1" dirty="0" smtClean="0"/>
              <a:t>I Forgot to Say I Love You </a:t>
            </a:r>
            <a:r>
              <a:rPr lang="en-GB" sz="1200" dirty="0" smtClean="0"/>
              <a:t>by Miriam Moss &amp; Anna </a:t>
            </a:r>
            <a:r>
              <a:rPr lang="en-GB" sz="1200" dirty="0" err="1" smtClean="0"/>
              <a:t>Currey</a:t>
            </a:r>
            <a:endParaRPr lang="en-GB" sz="1200" dirty="0" smtClean="0"/>
          </a:p>
          <a:p>
            <a:r>
              <a:rPr lang="en-GB" sz="1200" b="1" dirty="0" smtClean="0"/>
              <a:t>Little Baa </a:t>
            </a:r>
            <a:r>
              <a:rPr lang="en-GB" sz="1200" dirty="0" smtClean="0"/>
              <a:t>by Kim Lewis</a:t>
            </a:r>
          </a:p>
          <a:p>
            <a:r>
              <a:rPr lang="en-GB" sz="1200" b="1" dirty="0" smtClean="0"/>
              <a:t>Where’s My Darling Daughter? </a:t>
            </a:r>
            <a:r>
              <a:rPr lang="en-GB" sz="1200" dirty="0" smtClean="0"/>
              <a:t>By </a:t>
            </a:r>
            <a:r>
              <a:rPr lang="en-GB" sz="1200" dirty="0" err="1" smtClean="0"/>
              <a:t>Mij</a:t>
            </a:r>
            <a:r>
              <a:rPr lang="en-GB" sz="1200" dirty="0" smtClean="0"/>
              <a:t> Kelly &amp; Katherine McEwan</a:t>
            </a:r>
          </a:p>
          <a:p>
            <a:r>
              <a:rPr lang="en-GB" sz="1200" b="1" dirty="0" smtClean="0"/>
              <a:t>So Much </a:t>
            </a:r>
            <a:r>
              <a:rPr lang="en-GB" sz="1200" dirty="0" smtClean="0"/>
              <a:t>by Trish Cooke &amp; Helen </a:t>
            </a:r>
            <a:r>
              <a:rPr lang="en-GB" sz="1200" dirty="0" err="1" smtClean="0"/>
              <a:t>Oxenbury</a:t>
            </a:r>
            <a:endParaRPr lang="en-GB" sz="1200" dirty="0" smtClean="0"/>
          </a:p>
          <a:p>
            <a:r>
              <a:rPr lang="en-GB" sz="1200" b="1" dirty="0" smtClean="0"/>
              <a:t>The Emperor’s Egg </a:t>
            </a:r>
            <a:r>
              <a:rPr lang="en-GB" sz="1200" dirty="0" smtClean="0"/>
              <a:t>by Martin Jenkins &amp; Jane Chapman</a:t>
            </a:r>
          </a:p>
          <a:p>
            <a:r>
              <a:rPr lang="en-GB" sz="1200" b="1" dirty="0" smtClean="0"/>
              <a:t>The Ferry Birds </a:t>
            </a:r>
            <a:r>
              <a:rPr lang="en-GB" sz="1200" dirty="0" smtClean="0"/>
              <a:t>by Helen Dunmore &amp; Rebecca Cobb</a:t>
            </a:r>
          </a:p>
          <a:p>
            <a:r>
              <a:rPr lang="en-GB" sz="1200" b="1" dirty="0" smtClean="0"/>
              <a:t>A Grandfather’s Heart </a:t>
            </a:r>
            <a:r>
              <a:rPr lang="en-GB" sz="1200" dirty="0" smtClean="0"/>
              <a:t>by Irena </a:t>
            </a:r>
            <a:r>
              <a:rPr lang="en-GB" sz="1200" dirty="0" err="1" smtClean="0"/>
              <a:t>Trevisan</a:t>
            </a:r>
            <a:r>
              <a:rPr lang="en-GB" sz="1200" dirty="0" smtClean="0"/>
              <a:t> &amp; Enrico </a:t>
            </a:r>
            <a:r>
              <a:rPr lang="en-GB" sz="1200" dirty="0" err="1" smtClean="0"/>
              <a:t>Lorenzi</a:t>
            </a:r>
            <a:endParaRPr lang="en-GB" sz="1200" dirty="0" smtClean="0"/>
          </a:p>
          <a:p>
            <a:r>
              <a:rPr lang="en-GB" sz="1200" b="1" dirty="0"/>
              <a:t>Under the Love Umbrella </a:t>
            </a:r>
            <a:r>
              <a:rPr lang="en-GB" sz="1200" dirty="0"/>
              <a:t>by Davina Bell &amp; Allison </a:t>
            </a:r>
            <a:r>
              <a:rPr lang="en-GB" sz="1200" dirty="0" err="1"/>
              <a:t>Colpoys</a:t>
            </a:r>
            <a:endParaRPr lang="en-GB" sz="1200" dirty="0"/>
          </a:p>
          <a:p>
            <a:r>
              <a:rPr lang="en-GB" sz="1200" b="1" dirty="0" smtClean="0"/>
              <a:t>Ocean Meets the Sky </a:t>
            </a:r>
            <a:r>
              <a:rPr lang="en-GB" sz="1200" dirty="0" smtClean="0"/>
              <a:t>by The Fan Brothers</a:t>
            </a:r>
          </a:p>
          <a:p>
            <a:r>
              <a:rPr lang="en-GB" sz="1200" b="1" dirty="0" smtClean="0"/>
              <a:t>The Sea Saw </a:t>
            </a:r>
            <a:r>
              <a:rPr lang="en-GB" sz="1200" dirty="0" smtClean="0"/>
              <a:t>by Tom Percival</a:t>
            </a:r>
          </a:p>
          <a:p>
            <a:r>
              <a:rPr lang="en-GB" sz="1200" b="1" dirty="0" smtClean="0"/>
              <a:t>If All the World Were </a:t>
            </a:r>
            <a:r>
              <a:rPr lang="en-GB" sz="1200" dirty="0" smtClean="0"/>
              <a:t>by Joseph Coelho &amp; Allison </a:t>
            </a:r>
            <a:r>
              <a:rPr lang="en-GB" sz="1200" dirty="0" err="1" smtClean="0"/>
              <a:t>Colpoys</a:t>
            </a:r>
            <a:endParaRPr lang="en-GB" sz="1200" dirty="0" smtClean="0"/>
          </a:p>
          <a:p>
            <a:r>
              <a:rPr lang="en-GB" sz="1200" b="1" dirty="0" smtClean="0"/>
              <a:t>The Tide </a:t>
            </a:r>
            <a:r>
              <a:rPr lang="en-GB" sz="1200" dirty="0" smtClean="0"/>
              <a:t>by Clare Helen Welsh &amp; </a:t>
            </a:r>
            <a:r>
              <a:rPr lang="en-GB" sz="1200" dirty="0" err="1" smtClean="0"/>
              <a:t>Ashling</a:t>
            </a:r>
            <a:r>
              <a:rPr lang="en-GB" sz="1200" dirty="0" smtClean="0"/>
              <a:t> Lindsay</a:t>
            </a:r>
          </a:p>
          <a:p>
            <a:r>
              <a:rPr lang="en-GB" sz="1200" b="1" dirty="0" smtClean="0"/>
              <a:t>The Building Boy </a:t>
            </a:r>
            <a:r>
              <a:rPr lang="en-GB" sz="1200" dirty="0" smtClean="0"/>
              <a:t>by Ross Montgomery &amp; David Litchfield</a:t>
            </a:r>
          </a:p>
          <a:p>
            <a:r>
              <a:rPr lang="en-GB" sz="1200" b="1" dirty="0" smtClean="0"/>
              <a:t>A Chair for My Mother </a:t>
            </a:r>
            <a:r>
              <a:rPr lang="en-GB" sz="1200" dirty="0" smtClean="0"/>
              <a:t>by Vera B Williams</a:t>
            </a:r>
          </a:p>
        </p:txBody>
      </p:sp>
      <p:pic>
        <p:nvPicPr>
          <p:cNvPr id="7" name="Picture 4" descr="Image result for hug book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071" y="161749"/>
            <a:ext cx="964903" cy="83976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410" name="Picture 2" descr="Image result for why do you love me martin baynton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4775" y="469339"/>
            <a:ext cx="1196199" cy="14670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412" name="Picture 4" descr="Image result for I forgot to say i love you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91857" y="469339"/>
            <a:ext cx="1200442" cy="1458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414" name="Picture 6" descr="Image result for little baa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65" r="5728" b="984"/>
          <a:stretch/>
        </p:blipFill>
        <p:spPr bwMode="auto">
          <a:xfrm>
            <a:off x="7986989" y="469339"/>
            <a:ext cx="1326136" cy="14670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416" name="Picture 8" descr="Image result for wheres my darling daughter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07815" y="469339"/>
            <a:ext cx="1476322" cy="14670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386" name="Picture 2" descr="So Much: Amazon.co.uk: Cooke, Trish, Oxenbury, Helen: Books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4775" y="2066176"/>
            <a:ext cx="1196199" cy="14446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388" name="Picture 4" descr="The Emperor's Egg: 1: Amazon.co.uk: Jenkins, Martin, Chapman, Jane:  9781406366990: Books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5120" y="2066177"/>
            <a:ext cx="1325570" cy="14446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390" name="Picture 6" descr="The Ferry Birds: Amazon.co.uk: Dunmore, Helen, Cobb, Rebecca:  9780956435057: Books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14835" y="2066177"/>
            <a:ext cx="1268941" cy="14446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392" name="Picture 8" descr="A Grandfather's Heart (Picture Books): Amazon.co.uk: Irena Trevisan, Enrico  Lorenzi, Enrico Lorenzi: 9788830300767: Books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37921" y="2066177"/>
            <a:ext cx="1148643" cy="14446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394" name="Picture 10" descr="Ocean Meets Sky: Amazon.co.uk: Fan, Terry: Books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4776" y="3649316"/>
            <a:ext cx="1605714" cy="13015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396" name="Picture 12" descr="Under the Love Umbrella | Book | Scribe UK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40709" y="2066176"/>
            <a:ext cx="1190229" cy="14446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398" name="Picture 14" descr="The Sea Saw: Amazon.co.uk: Percival, Tom: 9781471172434: Books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9534" y="3640618"/>
            <a:ext cx="1492828" cy="13102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402" name="Picture 18" descr="If All the World Were…: Amazon.co.uk: Coelho, Joseph, Colpoys, Ms. Allison:  Books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01406" y="3640618"/>
            <a:ext cx="1126109" cy="13015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404" name="Picture 20" descr="The Tide: Amazon.co.uk: Welsh, Clare Helen: Books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86559" y="3640616"/>
            <a:ext cx="1149598" cy="13015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406" name="Picture 22" descr="The Building Boy: 1: Amazon.co.uk: Montgomery, Ross, Litchfield, David:  Books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4775" y="5089481"/>
            <a:ext cx="1424820" cy="14400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408" name="Picture 24" descr="A chair for my mother by Vera B. Williams. Grandma Annii's Storytime -  YouTube"/>
          <p:cNvPicPr>
            <a:picLocks noChangeAspect="1" noChangeArrowheads="1"/>
          </p:cNvPicPr>
          <p:nvPr/>
        </p:nvPicPr>
        <p:blipFill rotWithShape="1"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826" r="17795"/>
          <a:stretch/>
        </p:blipFill>
        <p:spPr bwMode="auto">
          <a:xfrm>
            <a:off x="6790491" y="5089322"/>
            <a:ext cx="1648332" cy="14401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6327780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 txBox="1">
            <a:spLocks/>
          </p:cNvSpPr>
          <p:nvPr/>
        </p:nvSpPr>
        <p:spPr>
          <a:xfrm>
            <a:off x="1943100" y="877584"/>
            <a:ext cx="8610600" cy="12930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dirty="0" smtClean="0"/>
              <a:t>Our planet </a:t>
            </a:r>
            <a:endParaRPr lang="en-GB" dirty="0"/>
          </a:p>
        </p:txBody>
      </p:sp>
      <p:pic>
        <p:nvPicPr>
          <p:cNvPr id="3" name="Picture 28" descr="Best Environmental Education Books for Kids Gifts 2017 | The ...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487" t="2338" r="21641" b="3185"/>
          <a:stretch/>
        </p:blipFill>
        <p:spPr bwMode="auto">
          <a:xfrm>
            <a:off x="4396366" y="2170612"/>
            <a:ext cx="3704068" cy="417549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19371" y="4945111"/>
            <a:ext cx="1435100" cy="1447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199351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 txBox="1">
            <a:spLocks/>
          </p:cNvSpPr>
          <p:nvPr/>
        </p:nvSpPr>
        <p:spPr>
          <a:xfrm>
            <a:off x="1149974" y="221816"/>
            <a:ext cx="2184763" cy="45482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2000" dirty="0" smtClean="0"/>
              <a:t>Our planet</a:t>
            </a:r>
            <a:endParaRPr lang="en-GB" sz="2000" dirty="0"/>
          </a:p>
        </p:txBody>
      </p:sp>
      <p:sp>
        <p:nvSpPr>
          <p:cNvPr id="6" name="TextBox 5"/>
          <p:cNvSpPr txBox="1"/>
          <p:nvPr/>
        </p:nvSpPr>
        <p:spPr>
          <a:xfrm>
            <a:off x="185071" y="1466012"/>
            <a:ext cx="4435724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b="1" dirty="0"/>
              <a:t>It’s Your World Now </a:t>
            </a:r>
            <a:r>
              <a:rPr lang="en-GB" sz="1200" dirty="0"/>
              <a:t>by Barry Falls</a:t>
            </a:r>
          </a:p>
          <a:p>
            <a:r>
              <a:rPr lang="en-GB" sz="1200" b="1" dirty="0"/>
              <a:t>Don’t Let Them Disappear </a:t>
            </a:r>
            <a:r>
              <a:rPr lang="en-GB" sz="1200" dirty="0"/>
              <a:t>by Chelsea Clinton &amp; Gianna Marino</a:t>
            </a:r>
          </a:p>
          <a:p>
            <a:r>
              <a:rPr lang="en-GB" sz="1200" b="1" dirty="0"/>
              <a:t>Somebody Swallowed Stanley </a:t>
            </a:r>
            <a:r>
              <a:rPr lang="en-GB" sz="1200" dirty="0"/>
              <a:t>by Sarah Roberts &amp; Hannah Peck</a:t>
            </a:r>
          </a:p>
          <a:p>
            <a:r>
              <a:rPr lang="en-GB" sz="1200" b="1" dirty="0" smtClean="0"/>
              <a:t>The </a:t>
            </a:r>
            <a:r>
              <a:rPr lang="en-GB" sz="1200" b="1" dirty="0"/>
              <a:t>Last Tree </a:t>
            </a:r>
            <a:r>
              <a:rPr lang="en-GB" sz="1200" dirty="0"/>
              <a:t>by Ingrid </a:t>
            </a:r>
            <a:r>
              <a:rPr lang="en-GB" sz="1200" dirty="0" err="1"/>
              <a:t>Chabbert</a:t>
            </a:r>
            <a:r>
              <a:rPr lang="en-GB" sz="1200" dirty="0"/>
              <a:t> &amp; </a:t>
            </a:r>
            <a:r>
              <a:rPr lang="en-GB" sz="1200" dirty="0" err="1"/>
              <a:t>Guridi</a:t>
            </a:r>
            <a:r>
              <a:rPr lang="en-GB" sz="1200" dirty="0"/>
              <a:t> </a:t>
            </a:r>
          </a:p>
          <a:p>
            <a:r>
              <a:rPr lang="en-GB" sz="1200" b="1" dirty="0"/>
              <a:t>Fox and the Deep Sea Quest </a:t>
            </a:r>
            <a:r>
              <a:rPr lang="en-GB" sz="1200" dirty="0"/>
              <a:t>by Benjamin </a:t>
            </a:r>
            <a:r>
              <a:rPr lang="en-GB" sz="1200" dirty="0" err="1"/>
              <a:t>Flouw</a:t>
            </a:r>
            <a:endParaRPr lang="en-GB" sz="1200" dirty="0"/>
          </a:p>
          <a:p>
            <a:r>
              <a:rPr lang="en-GB" sz="1200" b="1" dirty="0"/>
              <a:t>A Planet Full of Plastic </a:t>
            </a:r>
            <a:r>
              <a:rPr lang="en-GB" sz="1200" dirty="0"/>
              <a:t>by Neal Layton</a:t>
            </a:r>
          </a:p>
          <a:p>
            <a:r>
              <a:rPr lang="en-GB" sz="1200" b="1" dirty="0"/>
              <a:t>Duffy’s Lucky Escape </a:t>
            </a:r>
            <a:r>
              <a:rPr lang="en-GB" sz="1200" dirty="0"/>
              <a:t>by Ellie Jackson &amp; Liz </a:t>
            </a:r>
            <a:r>
              <a:rPr lang="en-GB" sz="1200" dirty="0" err="1"/>
              <a:t>Oldmeadow</a:t>
            </a:r>
            <a:r>
              <a:rPr lang="en-GB" sz="1200" dirty="0"/>
              <a:t> </a:t>
            </a:r>
          </a:p>
          <a:p>
            <a:r>
              <a:rPr lang="en-GB" sz="1200" b="1" dirty="0"/>
              <a:t>One Plastic Bag </a:t>
            </a:r>
            <a:r>
              <a:rPr lang="en-GB" sz="1200" dirty="0"/>
              <a:t>by Miranda Paul &amp; Elizabeth </a:t>
            </a:r>
            <a:r>
              <a:rPr lang="en-GB" sz="1200" dirty="0" err="1" smtClean="0"/>
              <a:t>Zunon</a:t>
            </a:r>
            <a:endParaRPr lang="en-GB" sz="1200" dirty="0" smtClean="0"/>
          </a:p>
          <a:p>
            <a:r>
              <a:rPr lang="en-GB" sz="1200" b="1" dirty="0" smtClean="0"/>
              <a:t>Fantastically </a:t>
            </a:r>
            <a:r>
              <a:rPr lang="en-GB" sz="1200" b="1" dirty="0"/>
              <a:t>Great Women Who Saved the Planet </a:t>
            </a:r>
            <a:r>
              <a:rPr lang="en-GB" sz="1200" dirty="0"/>
              <a:t>by Kate Pankhurst</a:t>
            </a:r>
          </a:p>
          <a:p>
            <a:r>
              <a:rPr lang="en-GB" sz="1200" b="1" dirty="0"/>
              <a:t>Old Enough to Save the Planet </a:t>
            </a:r>
            <a:r>
              <a:rPr lang="en-GB" sz="1200" dirty="0"/>
              <a:t>by </a:t>
            </a:r>
            <a:r>
              <a:rPr lang="en-GB" sz="1200" dirty="0" err="1"/>
              <a:t>Adelina</a:t>
            </a:r>
            <a:r>
              <a:rPr lang="en-GB" sz="1200" dirty="0"/>
              <a:t> </a:t>
            </a:r>
            <a:r>
              <a:rPr lang="en-GB" sz="1200" dirty="0" err="1"/>
              <a:t>Lirius</a:t>
            </a:r>
            <a:r>
              <a:rPr lang="en-GB" sz="1200" dirty="0"/>
              <a:t> &amp; Loll Kirby </a:t>
            </a:r>
          </a:p>
          <a:p>
            <a:r>
              <a:rPr lang="en-GB" sz="1200" b="1" dirty="0"/>
              <a:t>My Friend Earth </a:t>
            </a:r>
            <a:r>
              <a:rPr lang="en-GB" sz="1200" dirty="0"/>
              <a:t>by Patricia </a:t>
            </a:r>
            <a:r>
              <a:rPr lang="en-GB" sz="1200" dirty="0" err="1"/>
              <a:t>MacLachlan</a:t>
            </a:r>
            <a:r>
              <a:rPr lang="en-GB" sz="1200" dirty="0"/>
              <a:t> &amp; Francesca </a:t>
            </a:r>
            <a:r>
              <a:rPr lang="en-GB" sz="1200" dirty="0" err="1"/>
              <a:t>Sanna</a:t>
            </a:r>
            <a:endParaRPr lang="en-GB" sz="1200" dirty="0"/>
          </a:p>
          <a:p>
            <a:r>
              <a:rPr lang="en-GB" sz="1200" b="1" dirty="0"/>
              <a:t>Red Alert </a:t>
            </a:r>
            <a:r>
              <a:rPr lang="en-GB" sz="1200" dirty="0"/>
              <a:t>by Catherine Barr &amp; Anne Wilson </a:t>
            </a:r>
          </a:p>
          <a:p>
            <a:r>
              <a:rPr lang="en-GB" sz="1200" b="1" dirty="0"/>
              <a:t>Here We Are </a:t>
            </a:r>
            <a:r>
              <a:rPr lang="en-GB" sz="1200" dirty="0"/>
              <a:t>by Oliver Jeffers</a:t>
            </a:r>
          </a:p>
          <a:p>
            <a:r>
              <a:rPr lang="en-GB" sz="1200" b="1" dirty="0" smtClean="0"/>
              <a:t>We </a:t>
            </a:r>
            <a:r>
              <a:rPr lang="en-GB" sz="1200" b="1" dirty="0"/>
              <a:t>Are Water Protectors </a:t>
            </a:r>
            <a:r>
              <a:rPr lang="en-GB" sz="1200" dirty="0"/>
              <a:t>by Carole Lindstrom &amp; Michaela </a:t>
            </a:r>
            <a:r>
              <a:rPr lang="en-GB" sz="1200" dirty="0" err="1"/>
              <a:t>Goade</a:t>
            </a:r>
            <a:endParaRPr lang="en-GB" sz="1200" dirty="0"/>
          </a:p>
          <a:p>
            <a:r>
              <a:rPr lang="en-GB" sz="1200" b="1" dirty="0"/>
              <a:t>Dear Earth </a:t>
            </a:r>
            <a:r>
              <a:rPr lang="en-GB" sz="1200" dirty="0"/>
              <a:t>by Isabel Otter &amp; Clara </a:t>
            </a:r>
            <a:r>
              <a:rPr lang="en-GB" sz="1200" dirty="0" err="1" smtClean="0"/>
              <a:t>Anganuzzi</a:t>
            </a:r>
            <a:endParaRPr lang="en-GB" sz="1200" dirty="0" smtClean="0"/>
          </a:p>
          <a:p>
            <a:r>
              <a:rPr lang="en-GB" sz="1200" b="1" dirty="0" smtClean="0"/>
              <a:t>Rocket </a:t>
            </a:r>
            <a:r>
              <a:rPr lang="en-GB" sz="1200" b="1" dirty="0"/>
              <a:t>Says Clean Up </a:t>
            </a:r>
            <a:r>
              <a:rPr lang="en-GB" sz="1200" dirty="0"/>
              <a:t>by Nathan Bryon &amp; </a:t>
            </a:r>
            <a:r>
              <a:rPr lang="en-GB" sz="1200" dirty="0" err="1"/>
              <a:t>Dapa</a:t>
            </a:r>
            <a:r>
              <a:rPr lang="en-GB" sz="1200" dirty="0"/>
              <a:t> </a:t>
            </a:r>
            <a:r>
              <a:rPr lang="en-GB" sz="1200" dirty="0" err="1" smtClean="0"/>
              <a:t>Adeola</a:t>
            </a:r>
            <a:endParaRPr lang="en-GB" sz="1200" dirty="0"/>
          </a:p>
          <a:p>
            <a:r>
              <a:rPr lang="en-GB" sz="1200" b="1" dirty="0" smtClean="0"/>
              <a:t>How </a:t>
            </a:r>
            <a:r>
              <a:rPr lang="en-GB" sz="1200" b="1" dirty="0"/>
              <a:t>too Help a Hedgehog and Protect a Polar Bear </a:t>
            </a:r>
            <a:r>
              <a:rPr lang="en-GB" sz="1200" dirty="0"/>
              <a:t>by Jess French &amp; Angela </a:t>
            </a:r>
            <a:r>
              <a:rPr lang="en-GB" sz="1200" dirty="0" err="1"/>
              <a:t>Keoghan</a:t>
            </a:r>
            <a:endParaRPr lang="en-GB" sz="1200" dirty="0"/>
          </a:p>
          <a:p>
            <a:r>
              <a:rPr lang="en-GB" sz="1200" b="1" dirty="0"/>
              <a:t>What a Waste </a:t>
            </a:r>
            <a:r>
              <a:rPr lang="en-GB" sz="1200" dirty="0"/>
              <a:t>by Jess French </a:t>
            </a:r>
          </a:p>
          <a:p>
            <a:r>
              <a:rPr lang="en-GB" sz="1200" b="1" dirty="0" smtClean="0"/>
              <a:t>Last: </a:t>
            </a:r>
            <a:r>
              <a:rPr lang="en-GB" sz="1200" b="1" dirty="0"/>
              <a:t>The Story of a White Rhino </a:t>
            </a:r>
            <a:r>
              <a:rPr lang="en-GB" sz="1200" dirty="0"/>
              <a:t>by Nicola Davies</a:t>
            </a:r>
          </a:p>
          <a:p>
            <a:r>
              <a:rPr lang="en-GB" sz="1200" b="1" dirty="0" smtClean="0"/>
              <a:t>Endangered </a:t>
            </a:r>
            <a:r>
              <a:rPr lang="en-GB" sz="1200" b="1" dirty="0"/>
              <a:t>Animals and How You Can Help </a:t>
            </a:r>
            <a:r>
              <a:rPr lang="en-GB" sz="1200" dirty="0"/>
              <a:t>by Sam Hutchinson &amp; Sarah Dennis </a:t>
            </a:r>
          </a:p>
        </p:txBody>
      </p:sp>
      <p:pic>
        <p:nvPicPr>
          <p:cNvPr id="4" name="Picture 2" descr="25 Books That Teach Kids To Care About The Environment | HuffPost Life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52260" y="561523"/>
            <a:ext cx="1234478" cy="15019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10" descr="The Last Tree: Amazon.co.uk: Chabbert, Ingrid: 9781771387286: Books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30759" y="561523"/>
            <a:ext cx="1144494" cy="14911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6" descr="It's Your World Now! by Barry Falls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20795" y="561523"/>
            <a:ext cx="1179030" cy="15019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4" descr="Somebody Swallowed Stanley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15779" y="561523"/>
            <a:ext cx="1685939" cy="15019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8" descr="A Planet Full of Plastic: and how you can help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20795" y="2229079"/>
            <a:ext cx="1242398" cy="12475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10" descr="Children's Books on Ocean Plastic — SEVENSEAS Media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44693" y="2229079"/>
            <a:ext cx="1625535" cy="12506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12" descr="Childrens Books on Recycling + Study Unit Resources | Childrens ...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95947" y="2217055"/>
            <a:ext cx="1463848" cy="12530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12" descr="Fox and the Deep Sea Quest by Benjamin Flouw | Waterstones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04294" y="561523"/>
            <a:ext cx="1513298" cy="15019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2" descr="Fantastically Great Women Who Saved the Planet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55942" y="2223547"/>
            <a:ext cx="1253054" cy="12530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4" descr="Old Enough to Save the Planet | Abrams &amp; Chronicle Books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49362" y="2223547"/>
            <a:ext cx="1068230" cy="12530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26" descr="We Are Water Protectors by Carole Lindstrom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33676" y="3645330"/>
            <a:ext cx="1445282" cy="14452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28" descr="Best Environmental Education Books for Kids Gifts 2017 | The ..."/>
          <p:cNvPicPr>
            <a:picLocks noChangeAspect="1" noChangeArrowheads="1"/>
          </p:cNvPicPr>
          <p:nvPr/>
        </p:nvPicPr>
        <p:blipFill rotWithShape="1"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487" t="2338" r="21641" b="3185"/>
          <a:stretch/>
        </p:blipFill>
        <p:spPr bwMode="auto">
          <a:xfrm>
            <a:off x="7268283" y="3645330"/>
            <a:ext cx="1282105" cy="14452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32" descr="Amazon.com: My Friend Earth: (Earth Day Books with ...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20795" y="3642209"/>
            <a:ext cx="1205473" cy="14646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38" descr="Little Tiger Press|Dear Earth"/>
          <p:cNvPicPr>
            <a:picLocks noChangeAspect="1" noChangeArrowheads="1"/>
          </p:cNvPicPr>
          <p:nvPr/>
        </p:nvPicPr>
        <p:blipFill rotWithShape="1"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765" b="6065"/>
          <a:stretch/>
        </p:blipFill>
        <p:spPr bwMode="auto">
          <a:xfrm>
            <a:off x="10362246" y="3636677"/>
            <a:ext cx="1642735" cy="14484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18" descr="Book Reviews for Red Alert!: 15 Endangered Animals Fighting to ...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09556" y="3642209"/>
            <a:ext cx="1075439" cy="14484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2" descr="What A Waste: Rubbish, Recycling, and Protecting our Planet"/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05375" y="5256220"/>
            <a:ext cx="1045013" cy="13244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4" descr="National Trust: How to Help a Hedgehog and Protect a Polar Bear"/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97599" y="5261410"/>
            <a:ext cx="1143799" cy="13193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2" descr="Last: The Story of a White Rhino: Amazon.co.uk: Davies, Nicola ..."/>
          <p:cNvPicPr>
            <a:picLocks noChangeAspect="1" noChangeArrowheads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50761" y="5256220"/>
            <a:ext cx="1324492" cy="13244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4" descr="Rocket Says Clean Up! by Nathan Bryon: 9780593118993 ..."/>
          <p:cNvPicPr>
            <a:picLocks noChangeAspect="1" noChangeArrowheads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20795" y="5260927"/>
            <a:ext cx="1070492" cy="13197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2" descr="Endangered Animals: And How You Can Help"/>
          <p:cNvPicPr>
            <a:picLocks noChangeAspect="1" noChangeArrowheads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02503" y="5260927"/>
            <a:ext cx="1319785" cy="13197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28" descr="Best Environmental Education Books for Kids Gifts 2017 | The ..."/>
          <p:cNvPicPr>
            <a:picLocks noChangeAspect="1" noChangeArrowheads="1"/>
          </p:cNvPicPr>
          <p:nvPr/>
        </p:nvPicPr>
        <p:blipFill rotWithShape="1"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487" t="2338" r="21641" b="3185"/>
          <a:stretch/>
        </p:blipFill>
        <p:spPr bwMode="auto">
          <a:xfrm>
            <a:off x="185071" y="129092"/>
            <a:ext cx="971461" cy="109510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9975145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Image result for coral reefs jason chi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5506" y="698409"/>
            <a:ext cx="1542597" cy="13171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85071" y="1466012"/>
            <a:ext cx="4435724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b="1" dirty="0" smtClean="0"/>
              <a:t>Coral Reefs </a:t>
            </a:r>
            <a:r>
              <a:rPr lang="en-GB" sz="1200" dirty="0" smtClean="0"/>
              <a:t>by Jason Chin</a:t>
            </a:r>
          </a:p>
          <a:p>
            <a:r>
              <a:rPr lang="en-GB" sz="1200" b="1" dirty="0" smtClean="0"/>
              <a:t>Aquarium</a:t>
            </a:r>
            <a:r>
              <a:rPr lang="en-GB" sz="1200" dirty="0" smtClean="0"/>
              <a:t> by Cynthia Alonso</a:t>
            </a:r>
          </a:p>
          <a:p>
            <a:r>
              <a:rPr lang="en-GB" sz="1200" b="1" dirty="0" smtClean="0"/>
              <a:t>Extraordinary</a:t>
            </a:r>
            <a:r>
              <a:rPr lang="en-GB" sz="1200" dirty="0" smtClean="0"/>
              <a:t> by Penny Harrison &amp; Katie Wilson</a:t>
            </a:r>
          </a:p>
          <a:p>
            <a:r>
              <a:rPr lang="en-GB" sz="1200" b="1" dirty="0" smtClean="0"/>
              <a:t>Whale in a Fishbowl </a:t>
            </a:r>
            <a:r>
              <a:rPr lang="en-GB" sz="1200" dirty="0" smtClean="0"/>
              <a:t>by Troy Howell &amp; Richard Jones</a:t>
            </a:r>
          </a:p>
          <a:p>
            <a:r>
              <a:rPr lang="en-GB" sz="1200" b="1" dirty="0" smtClean="0"/>
              <a:t>The Song of the Nightingale </a:t>
            </a:r>
            <a:r>
              <a:rPr lang="en-GB" sz="1200" dirty="0" smtClean="0"/>
              <a:t>by Tanya Landman &amp; Laura Carlin</a:t>
            </a:r>
          </a:p>
          <a:p>
            <a:r>
              <a:rPr lang="en-GB" sz="1200" b="1" dirty="0" smtClean="0"/>
              <a:t>The Last Tree </a:t>
            </a:r>
            <a:r>
              <a:rPr lang="en-GB" sz="1200" dirty="0" smtClean="0"/>
              <a:t>by Emily Haworth-Booth</a:t>
            </a:r>
          </a:p>
          <a:p>
            <a:r>
              <a:rPr lang="en-GB" sz="1200" b="1" dirty="0" smtClean="0"/>
              <a:t>The Last Tree </a:t>
            </a:r>
            <a:r>
              <a:rPr lang="en-GB" sz="1200" dirty="0" smtClean="0"/>
              <a:t>by Maria Quintana Silva &amp; Silvia Alvarez </a:t>
            </a:r>
          </a:p>
          <a:p>
            <a:r>
              <a:rPr lang="en-GB" sz="1200" b="1" dirty="0" smtClean="0"/>
              <a:t>The Hike </a:t>
            </a:r>
            <a:r>
              <a:rPr lang="en-GB" sz="1200" dirty="0" smtClean="0"/>
              <a:t>by Alison Farrell</a:t>
            </a:r>
          </a:p>
          <a:p>
            <a:r>
              <a:rPr lang="en-GB" sz="1200" b="1" dirty="0"/>
              <a:t>Wild City </a:t>
            </a:r>
            <a:r>
              <a:rPr lang="en-GB" sz="1200" dirty="0"/>
              <a:t>by Ben Hoare &amp; Lucy Rose (worldwide</a:t>
            </a:r>
            <a:r>
              <a:rPr lang="en-GB" sz="1200" dirty="0" smtClean="0"/>
              <a:t>)</a:t>
            </a:r>
          </a:p>
          <a:p>
            <a:r>
              <a:rPr lang="en-GB" sz="1200" b="1" dirty="0"/>
              <a:t>Wombat Goes Walkabout </a:t>
            </a:r>
            <a:r>
              <a:rPr lang="en-GB" sz="1200" dirty="0"/>
              <a:t>by Michael </a:t>
            </a:r>
            <a:r>
              <a:rPr lang="en-GB" sz="1200" dirty="0" err="1"/>
              <a:t>Morpurgo</a:t>
            </a:r>
            <a:r>
              <a:rPr lang="en-GB" sz="1200" dirty="0"/>
              <a:t> &amp; Christian </a:t>
            </a:r>
            <a:r>
              <a:rPr lang="en-GB" sz="1200" dirty="0" smtClean="0"/>
              <a:t>Birmingham</a:t>
            </a:r>
          </a:p>
          <a:p>
            <a:r>
              <a:rPr lang="en-GB" sz="1200" b="1" dirty="0"/>
              <a:t>Atlas of Ocean Adventures </a:t>
            </a:r>
            <a:r>
              <a:rPr lang="en-GB" sz="1200" dirty="0"/>
              <a:t>by Lucy </a:t>
            </a:r>
            <a:r>
              <a:rPr lang="en-GB" sz="1200" dirty="0" err="1"/>
              <a:t>Letherland</a:t>
            </a:r>
            <a:r>
              <a:rPr lang="en-GB" sz="1200" dirty="0"/>
              <a:t> &amp; Emily Hawkins </a:t>
            </a:r>
            <a:endParaRPr lang="en-GB" sz="1200" dirty="0" smtClean="0"/>
          </a:p>
          <a:p>
            <a:r>
              <a:rPr lang="en-GB" sz="1200" b="1" dirty="0"/>
              <a:t>The Boy Who Grew A Forest </a:t>
            </a:r>
            <a:r>
              <a:rPr lang="en-GB" sz="1200" dirty="0"/>
              <a:t>by Sophia </a:t>
            </a:r>
            <a:r>
              <a:rPr lang="en-GB" sz="1200" dirty="0" err="1"/>
              <a:t>Gholz</a:t>
            </a:r>
            <a:r>
              <a:rPr lang="en-GB" sz="1200" dirty="0"/>
              <a:t> &amp; Kayla </a:t>
            </a:r>
            <a:r>
              <a:rPr lang="en-GB" sz="1200" dirty="0" err="1" smtClean="0"/>
              <a:t>Harren</a:t>
            </a:r>
            <a:endParaRPr lang="en-GB" sz="1200" dirty="0" smtClean="0"/>
          </a:p>
          <a:p>
            <a:r>
              <a:rPr lang="en-GB" sz="1200" b="1" dirty="0"/>
              <a:t>The Book of Bees </a:t>
            </a:r>
            <a:r>
              <a:rPr lang="en-GB" sz="1200" dirty="0"/>
              <a:t>by Piotr </a:t>
            </a:r>
            <a:r>
              <a:rPr lang="en-GB" sz="1200" dirty="0" err="1" smtClean="0"/>
              <a:t>Socha</a:t>
            </a:r>
            <a:endParaRPr lang="en-GB" sz="1200" dirty="0" smtClean="0"/>
          </a:p>
          <a:p>
            <a:r>
              <a:rPr lang="en-GB" sz="1200" b="1" dirty="0"/>
              <a:t>The Big Book of Birds </a:t>
            </a:r>
            <a:r>
              <a:rPr lang="en-GB" sz="1200" dirty="0"/>
              <a:t>by Yuval </a:t>
            </a:r>
            <a:r>
              <a:rPr lang="en-GB" sz="1200" dirty="0" err="1" smtClean="0"/>
              <a:t>Zommer</a:t>
            </a:r>
            <a:endParaRPr lang="en-GB" sz="1200" dirty="0" smtClean="0"/>
          </a:p>
          <a:p>
            <a:r>
              <a:rPr lang="en-GB" sz="1200" b="1" dirty="0"/>
              <a:t>The Big Book of Bugs </a:t>
            </a:r>
            <a:r>
              <a:rPr lang="en-GB" sz="1200" dirty="0"/>
              <a:t>by Yuval </a:t>
            </a:r>
            <a:r>
              <a:rPr lang="en-GB" sz="1200" dirty="0" err="1" smtClean="0"/>
              <a:t>Zommer</a:t>
            </a:r>
            <a:endParaRPr lang="en-GB" sz="1200" dirty="0" smtClean="0"/>
          </a:p>
          <a:p>
            <a:r>
              <a:rPr lang="en-GB" sz="1200" b="1" dirty="0"/>
              <a:t>Tiger, Tiger, Burning Bright </a:t>
            </a:r>
            <a:r>
              <a:rPr lang="en-GB" sz="1200" dirty="0"/>
              <a:t>by Fiona Waters &amp; Britta </a:t>
            </a:r>
            <a:r>
              <a:rPr lang="en-GB" sz="1200" dirty="0" err="1" smtClean="0"/>
              <a:t>Teckentrup</a:t>
            </a:r>
            <a:endParaRPr lang="en-GB" sz="1200" dirty="0" smtClean="0"/>
          </a:p>
          <a:p>
            <a:r>
              <a:rPr lang="en-GB" sz="1200" b="1" dirty="0" err="1"/>
              <a:t>Florette</a:t>
            </a:r>
            <a:r>
              <a:rPr lang="en-GB" sz="1200" dirty="0"/>
              <a:t> by Anna Walker </a:t>
            </a:r>
            <a:endParaRPr lang="en-GB" sz="1200" dirty="0" smtClean="0"/>
          </a:p>
          <a:p>
            <a:r>
              <a:rPr lang="en-GB" sz="1200" b="1" dirty="0"/>
              <a:t>Fish</a:t>
            </a:r>
            <a:r>
              <a:rPr lang="en-GB" sz="1200" dirty="0"/>
              <a:t> by Brendan </a:t>
            </a:r>
            <a:r>
              <a:rPr lang="en-GB" sz="1200" dirty="0" smtClean="0"/>
              <a:t>Kearney</a:t>
            </a:r>
          </a:p>
          <a:p>
            <a:r>
              <a:rPr lang="en-GB" sz="1200" b="1" dirty="0"/>
              <a:t>I Am the Seed That Grew That Tree </a:t>
            </a:r>
            <a:r>
              <a:rPr lang="en-GB" sz="1200" dirty="0"/>
              <a:t>by </a:t>
            </a:r>
            <a:r>
              <a:rPr lang="en-GB" sz="1200" dirty="0" err="1"/>
              <a:t>Frann</a:t>
            </a:r>
            <a:r>
              <a:rPr lang="en-GB" sz="1200" dirty="0"/>
              <a:t> Preston-Gannon &amp; Fiona </a:t>
            </a:r>
            <a:r>
              <a:rPr lang="en-GB" sz="1200" dirty="0" smtClean="0"/>
              <a:t>Waters</a:t>
            </a:r>
          </a:p>
          <a:p>
            <a:r>
              <a:rPr lang="en-GB" sz="1200" b="1" dirty="0" smtClean="0"/>
              <a:t>Window </a:t>
            </a:r>
            <a:r>
              <a:rPr lang="en-GB" sz="1200" dirty="0" smtClean="0"/>
              <a:t>by Jeannie Baker</a:t>
            </a:r>
          </a:p>
          <a:p>
            <a:r>
              <a:rPr lang="en-GB" sz="1200" b="1" dirty="0" smtClean="0"/>
              <a:t>Giant</a:t>
            </a:r>
            <a:r>
              <a:rPr lang="en-GB" sz="1200" dirty="0" smtClean="0"/>
              <a:t> by Juliet &amp; Charles Snape</a:t>
            </a:r>
            <a:endParaRPr lang="en-GB" sz="1200" dirty="0"/>
          </a:p>
          <a:p>
            <a:endParaRPr lang="en-GB" sz="1200" dirty="0"/>
          </a:p>
        </p:txBody>
      </p:sp>
      <p:pic>
        <p:nvPicPr>
          <p:cNvPr id="4100" name="Picture 4" descr="Image result for aquarium alonso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463" r="8451"/>
          <a:stretch/>
        </p:blipFill>
        <p:spPr bwMode="auto">
          <a:xfrm>
            <a:off x="6513203" y="686934"/>
            <a:ext cx="2084488" cy="13171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Image result for extraordinary book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53400" y="688492"/>
            <a:ext cx="1540836" cy="13212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4" name="Picture 8" descr="Image result for whale in a fishbowl book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95317" y="708227"/>
            <a:ext cx="1347676" cy="13171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6" name="Picture 10" descr="Image result for the song of the nightingale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5506" y="2181496"/>
            <a:ext cx="1307465" cy="15291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8" name="Picture 12" descr="Image result for the last tree book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19442" y="2175705"/>
            <a:ext cx="1204967" cy="1534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0" name="Picture 14" descr="Image result for the last tree book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30325" y="2175705"/>
            <a:ext cx="1238900" cy="1534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2" name="Picture 16" descr="Image result for Hike book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75141" y="2200899"/>
            <a:ext cx="1807532" cy="1534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4" descr="Wild City: Meet the animals who share our city spaces: Amazon.co.uk: Hoare,  Ben, Rose, Lucy: 9780753446102: Books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4121" y="2200899"/>
            <a:ext cx="1299991" cy="1534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8" descr="Best Environmental Education Books for Kids Gifts 2017 | The ..."/>
          <p:cNvPicPr>
            <a:picLocks noChangeAspect="1" noChangeArrowheads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487" t="2338" r="21641" b="3185"/>
          <a:stretch/>
        </p:blipFill>
        <p:spPr bwMode="auto">
          <a:xfrm>
            <a:off x="185071" y="129092"/>
            <a:ext cx="971461" cy="109510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Title 1"/>
          <p:cNvSpPr txBox="1">
            <a:spLocks/>
          </p:cNvSpPr>
          <p:nvPr/>
        </p:nvSpPr>
        <p:spPr>
          <a:xfrm>
            <a:off x="1149974" y="221816"/>
            <a:ext cx="2184763" cy="45482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2000" dirty="0" smtClean="0"/>
              <a:t>Our planet</a:t>
            </a:r>
            <a:endParaRPr lang="en-GB" sz="2000" dirty="0"/>
          </a:p>
        </p:txBody>
      </p:sp>
      <p:pic>
        <p:nvPicPr>
          <p:cNvPr id="16" name="Picture 2" descr="Wombat Goes Walkabout by Michael Morpurgo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5506" y="3876641"/>
            <a:ext cx="1011992" cy="13779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10" descr="Atlas of Ocean Adventures: Plunge Into the Depths of the Ocean and ...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80857" y="3866725"/>
            <a:ext cx="974165" cy="13837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14" descr="The Boy Who Grew a Forest: The True Story of Jadav Payeng: Gholz ...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68518" y="3873745"/>
            <a:ext cx="1383757" cy="13837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18" descr="The Book of Bees: Amazon.co.uk: Piotr Socha, Wojciech Grajkowski ...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00169" y="3866725"/>
            <a:ext cx="1020239" cy="13849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2" descr="The Big Book of Birds: 0: Amazon.co.uk: Yuval Zommer: Books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03284" y="3875459"/>
            <a:ext cx="941890" cy="13750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16" descr="The Big Book of Bugs: Amazon.co.uk: Yuval Zommer, Barbara Taylor ...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28050" y="3882479"/>
            <a:ext cx="941891" cy="13750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20" descr="https://images-na.ssl-images-amazon.com/images/I/61gPEIIURvL._SX455_BO1,204,203,200_.jpg"/>
          <p:cNvPicPr>
            <a:picLocks noChangeAspect="1" noChangeArrowheads="1"/>
          </p:cNvPicPr>
          <p:nvPr/>
        </p:nvPicPr>
        <p:blipFill rotWithShape="1"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13"/>
          <a:stretch/>
        </p:blipFill>
        <p:spPr bwMode="auto">
          <a:xfrm>
            <a:off x="4483557" y="5406512"/>
            <a:ext cx="1206043" cy="12955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30" descr="Florette: Amazon.co.uk: Anna Walker: 9780544876835: Books"/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5378" y="5404092"/>
            <a:ext cx="1136313" cy="12980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25" descr="https://images-na.ssl-images-amazon.com/images/I/51re6K7A4hL._SY498_BO1,204,203,200_.jpg"/>
          <p:cNvPicPr>
            <a:picLocks noChangeAspect="1" noChangeArrowheads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8261" y="5404092"/>
            <a:ext cx="1298018" cy="12980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2" descr="National Trust: I Am the Seed That Grew the Tree: A Nature Poem ..."/>
          <p:cNvPicPr>
            <a:picLocks noChangeAspect="1" noChangeArrowheads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69805" y="5404092"/>
            <a:ext cx="1167983" cy="12980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4" name="Picture 18" descr="Image result for window jeannie baker"/>
          <p:cNvPicPr>
            <a:picLocks noChangeAspect="1" noChangeArrowheads="1"/>
          </p:cNvPicPr>
          <p:nvPr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08918" y="5404092"/>
            <a:ext cx="855836" cy="12980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6" name="Picture 20" descr="Image result for giant juliet snape"/>
          <p:cNvPicPr>
            <a:picLocks noChangeAspect="1" noChangeArrowheads="1"/>
          </p:cNvPicPr>
          <p:nvPr/>
        </p:nvPicPr>
        <p:blipFill rotWithShape="1"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04" r="3623"/>
          <a:stretch/>
        </p:blipFill>
        <p:spPr bwMode="auto">
          <a:xfrm>
            <a:off x="11019659" y="5404092"/>
            <a:ext cx="1050282" cy="12980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5418390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85071" y="1466012"/>
            <a:ext cx="443572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b="1" dirty="0" smtClean="0"/>
              <a:t>Five Little Fiends </a:t>
            </a:r>
            <a:r>
              <a:rPr lang="en-GB" sz="1200" dirty="0" smtClean="0"/>
              <a:t>by Sarah Dyer</a:t>
            </a:r>
          </a:p>
          <a:p>
            <a:r>
              <a:rPr lang="en-GB" sz="1200" b="1" dirty="0" smtClean="0"/>
              <a:t>The Snail and the Whale </a:t>
            </a:r>
            <a:r>
              <a:rPr lang="en-GB" sz="1200" dirty="0" smtClean="0"/>
              <a:t>by Julia Donaldson &amp; Axel </a:t>
            </a:r>
            <a:r>
              <a:rPr lang="en-GB" sz="1200" dirty="0" err="1" smtClean="0"/>
              <a:t>Scheffler</a:t>
            </a:r>
            <a:endParaRPr lang="en-GB" sz="1200" dirty="0" smtClean="0"/>
          </a:p>
          <a:p>
            <a:r>
              <a:rPr lang="en-GB" sz="1200" b="1" dirty="0" smtClean="0"/>
              <a:t>The Gigantic Turnip </a:t>
            </a:r>
            <a:r>
              <a:rPr lang="en-GB" sz="1200" dirty="0" smtClean="0"/>
              <a:t>by </a:t>
            </a:r>
            <a:r>
              <a:rPr lang="en-GB" sz="1200" dirty="0" err="1" smtClean="0"/>
              <a:t>Aleksei</a:t>
            </a:r>
            <a:r>
              <a:rPr lang="en-GB" sz="1200" dirty="0" smtClean="0"/>
              <a:t> Tolstoy &amp; Niamh Sharkey</a:t>
            </a:r>
            <a:br>
              <a:rPr lang="en-GB" sz="1200" dirty="0" smtClean="0"/>
            </a:br>
            <a:r>
              <a:rPr lang="en-GB" sz="1200" b="1" dirty="0" err="1" smtClean="0"/>
              <a:t>Wangari’s</a:t>
            </a:r>
            <a:r>
              <a:rPr lang="en-GB" sz="1200" b="1" dirty="0" smtClean="0"/>
              <a:t> Trees of Peace </a:t>
            </a:r>
            <a:r>
              <a:rPr lang="en-GB" sz="1200" dirty="0" smtClean="0"/>
              <a:t>by Jeanette Winter</a:t>
            </a:r>
          </a:p>
          <a:p>
            <a:r>
              <a:rPr lang="en-GB" sz="1200" b="1" dirty="0" smtClean="0"/>
              <a:t>In the Forest </a:t>
            </a:r>
            <a:r>
              <a:rPr lang="en-GB" sz="1200" dirty="0" smtClean="0"/>
              <a:t>by Anouk </a:t>
            </a:r>
            <a:r>
              <a:rPr lang="en-GB" sz="1200" dirty="0" err="1" smtClean="0"/>
              <a:t>Boisrobert</a:t>
            </a:r>
            <a:r>
              <a:rPr lang="en-GB" sz="1200" dirty="0" smtClean="0"/>
              <a:t> &amp; Louis </a:t>
            </a:r>
            <a:r>
              <a:rPr lang="en-GB" sz="1200" dirty="0" err="1" smtClean="0"/>
              <a:t>Rigaud</a:t>
            </a:r>
            <a:endParaRPr lang="en-GB" sz="1200" dirty="0"/>
          </a:p>
        </p:txBody>
      </p:sp>
      <p:pic>
        <p:nvPicPr>
          <p:cNvPr id="13" name="Picture 28" descr="Best Environmental Education Books for Kids Gifts 2017 | The ...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487" t="2338" r="21641" b="3185"/>
          <a:stretch/>
        </p:blipFill>
        <p:spPr bwMode="auto">
          <a:xfrm>
            <a:off x="185071" y="129092"/>
            <a:ext cx="971461" cy="109510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Title 1"/>
          <p:cNvSpPr txBox="1">
            <a:spLocks/>
          </p:cNvSpPr>
          <p:nvPr/>
        </p:nvSpPr>
        <p:spPr>
          <a:xfrm>
            <a:off x="1149974" y="221816"/>
            <a:ext cx="2184763" cy="45482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2000" dirty="0" smtClean="0"/>
              <a:t>Our planet</a:t>
            </a:r>
            <a:endParaRPr lang="en-GB" sz="2000" dirty="0"/>
          </a:p>
        </p:txBody>
      </p:sp>
      <p:pic>
        <p:nvPicPr>
          <p:cNvPr id="19458" name="Picture 2" descr="Image result for five little fiends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20795" y="676643"/>
            <a:ext cx="1454604" cy="13091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460" name="Picture 4" descr="Image result for the snail and the whale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4804" y="676643"/>
            <a:ext cx="1473495" cy="13091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462" name="Picture 6" descr="Image result for the gigantic turnip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7704" y="676644"/>
            <a:ext cx="1039643" cy="13091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38" name="Picture 2" descr="Wangari's Trees of Peace: A True Story from Africa: Amazon.co.uk: Jeanette  Winter: Books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96752" y="676643"/>
            <a:ext cx="983825" cy="13091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40" name="Picture 4" descr="In the Forest: 1: Amazon.co.uk: Anouck Boisrobert, Louis Rigaud, Sophie  Strady: 9781849760713: Books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05801" y="680823"/>
            <a:ext cx="681306" cy="1304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0100094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 txBox="1">
            <a:spLocks/>
          </p:cNvSpPr>
          <p:nvPr/>
        </p:nvSpPr>
        <p:spPr>
          <a:xfrm>
            <a:off x="1943100" y="877584"/>
            <a:ext cx="8610600" cy="12930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dirty="0" smtClean="0"/>
              <a:t>Relationships </a:t>
            </a:r>
            <a:endParaRPr lang="en-GB" dirty="0"/>
          </a:p>
        </p:txBody>
      </p:sp>
      <p:pic>
        <p:nvPicPr>
          <p:cNvPr id="3" name="Picture 12" descr="Image result for all are welcome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9370" y="2170612"/>
            <a:ext cx="3778060" cy="377806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19371" y="4945111"/>
            <a:ext cx="1435100" cy="1447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303892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 txBox="1">
            <a:spLocks/>
          </p:cNvSpPr>
          <p:nvPr/>
        </p:nvSpPr>
        <p:spPr>
          <a:xfrm>
            <a:off x="1149974" y="221816"/>
            <a:ext cx="2184763" cy="45482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2000" dirty="0" smtClean="0"/>
              <a:t>Relationships</a:t>
            </a:r>
            <a:endParaRPr lang="en-GB" sz="2000" dirty="0"/>
          </a:p>
        </p:txBody>
      </p:sp>
      <p:sp>
        <p:nvSpPr>
          <p:cNvPr id="6" name="TextBox 5"/>
          <p:cNvSpPr txBox="1"/>
          <p:nvPr/>
        </p:nvSpPr>
        <p:spPr>
          <a:xfrm>
            <a:off x="185071" y="1466012"/>
            <a:ext cx="4435724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b="1" dirty="0"/>
              <a:t>All Are Welcome </a:t>
            </a:r>
            <a:r>
              <a:rPr lang="en-GB" sz="1200" dirty="0"/>
              <a:t>by Alexandra </a:t>
            </a:r>
            <a:r>
              <a:rPr lang="en-GB" sz="1200" dirty="0" err="1"/>
              <a:t>Penfold</a:t>
            </a:r>
            <a:r>
              <a:rPr lang="en-GB" sz="1200" dirty="0"/>
              <a:t> &amp; Suzanne Kaufman</a:t>
            </a:r>
          </a:p>
          <a:p>
            <a:r>
              <a:rPr lang="en-GB" sz="1200" b="1" dirty="0" smtClean="0"/>
              <a:t>My </a:t>
            </a:r>
            <a:r>
              <a:rPr lang="en-GB" sz="1200" b="1" dirty="0"/>
              <a:t>Two Grannies </a:t>
            </a:r>
            <a:r>
              <a:rPr lang="en-GB" sz="1200" dirty="0"/>
              <a:t>by </a:t>
            </a:r>
            <a:r>
              <a:rPr lang="en-GB" sz="1200" dirty="0" err="1"/>
              <a:t>Floella</a:t>
            </a:r>
            <a:r>
              <a:rPr lang="en-GB" sz="1200" dirty="0"/>
              <a:t> Benjamin &amp; Margaret Chamberlain</a:t>
            </a:r>
          </a:p>
          <a:p>
            <a:r>
              <a:rPr lang="en-GB" sz="1200" b="1" dirty="0"/>
              <a:t>Drawn Together </a:t>
            </a:r>
            <a:r>
              <a:rPr lang="en-GB" sz="1200" dirty="0"/>
              <a:t>by Minh Le &amp; Dan </a:t>
            </a:r>
            <a:r>
              <a:rPr lang="en-GB" sz="1200" dirty="0" err="1" smtClean="0"/>
              <a:t>Santat</a:t>
            </a:r>
            <a:endParaRPr lang="en-GB" sz="1200" dirty="0" smtClean="0"/>
          </a:p>
          <a:p>
            <a:r>
              <a:rPr lang="en-GB" sz="1200" b="1" dirty="0" smtClean="0"/>
              <a:t>A Different Pond </a:t>
            </a:r>
            <a:r>
              <a:rPr lang="en-GB" sz="1200" dirty="0" smtClean="0"/>
              <a:t>by </a:t>
            </a:r>
            <a:r>
              <a:rPr lang="en-GB" sz="1200" dirty="0" err="1" smtClean="0"/>
              <a:t>Bao</a:t>
            </a:r>
            <a:r>
              <a:rPr lang="en-GB" sz="1200" dirty="0" smtClean="0"/>
              <a:t> Phi &amp; </a:t>
            </a:r>
            <a:r>
              <a:rPr lang="en-GB" sz="1200" dirty="0" err="1" smtClean="0"/>
              <a:t>Thi</a:t>
            </a:r>
            <a:r>
              <a:rPr lang="en-GB" sz="1200" dirty="0" smtClean="0"/>
              <a:t> Bui</a:t>
            </a:r>
            <a:endParaRPr lang="en-GB" sz="1200" dirty="0"/>
          </a:p>
          <a:p>
            <a:r>
              <a:rPr lang="en-GB" sz="1200" b="1" dirty="0" smtClean="0"/>
              <a:t>Hike</a:t>
            </a:r>
            <a:r>
              <a:rPr lang="en-GB" sz="1200" dirty="0" smtClean="0"/>
              <a:t> by Pete Oswald</a:t>
            </a:r>
          </a:p>
          <a:p>
            <a:r>
              <a:rPr lang="en-GB" sz="1200" b="1" dirty="0" smtClean="0"/>
              <a:t>King of the Sky </a:t>
            </a:r>
            <a:r>
              <a:rPr lang="en-GB" sz="1200" dirty="0" smtClean="0"/>
              <a:t>by Nicola Davies &amp; Laura Carlin</a:t>
            </a:r>
          </a:p>
          <a:p>
            <a:r>
              <a:rPr lang="en-GB" sz="1200" b="1" dirty="0"/>
              <a:t>Finding Francoise </a:t>
            </a:r>
            <a:r>
              <a:rPr lang="en-GB" sz="1200" dirty="0"/>
              <a:t>by Gus Gordon (France</a:t>
            </a:r>
            <a:r>
              <a:rPr lang="en-GB" sz="1200" dirty="0" smtClean="0"/>
              <a:t>)</a:t>
            </a:r>
          </a:p>
          <a:p>
            <a:r>
              <a:rPr lang="en-GB" sz="1200" b="1" dirty="0"/>
              <a:t>The Scarecrow’s Wedding </a:t>
            </a:r>
            <a:r>
              <a:rPr lang="en-GB" sz="1200" dirty="0"/>
              <a:t>by Julia Donaldson &amp; Axel </a:t>
            </a:r>
            <a:r>
              <a:rPr lang="en-GB" sz="1200" dirty="0" err="1" smtClean="0"/>
              <a:t>Scheffler</a:t>
            </a:r>
            <a:endParaRPr lang="en-GB" sz="1200" dirty="0" smtClean="0"/>
          </a:p>
          <a:p>
            <a:r>
              <a:rPr lang="en-GB" sz="1200" b="1" dirty="0" smtClean="0"/>
              <a:t>Guess How Much I Love You </a:t>
            </a:r>
            <a:r>
              <a:rPr lang="en-GB" sz="1200" dirty="0" smtClean="0"/>
              <a:t>by Sam </a:t>
            </a:r>
            <a:r>
              <a:rPr lang="en-GB" sz="1200" dirty="0" err="1" smtClean="0"/>
              <a:t>McBratney</a:t>
            </a:r>
            <a:r>
              <a:rPr lang="en-GB" sz="1200" dirty="0" smtClean="0"/>
              <a:t> &amp; Anita </a:t>
            </a:r>
            <a:r>
              <a:rPr lang="en-GB" sz="1200" dirty="0" err="1" smtClean="0"/>
              <a:t>Jeram</a:t>
            </a:r>
            <a:endParaRPr lang="en-GB" sz="1200" dirty="0" smtClean="0"/>
          </a:p>
          <a:p>
            <a:r>
              <a:rPr lang="en-GB" sz="1200" b="1" dirty="0" smtClean="0"/>
              <a:t>Can’t You Sleep Little Bear? </a:t>
            </a:r>
            <a:r>
              <a:rPr lang="en-GB" sz="1200" dirty="0" smtClean="0"/>
              <a:t>by Martin Waddell &amp; Barbara Firth</a:t>
            </a:r>
          </a:p>
          <a:p>
            <a:r>
              <a:rPr lang="en-GB" sz="1200" b="1" dirty="0" smtClean="0"/>
              <a:t>John Brown, Rose and the Midnight Cat </a:t>
            </a:r>
            <a:r>
              <a:rPr lang="en-GB" sz="1200" dirty="0" smtClean="0"/>
              <a:t>by Jenny Wagner &amp; Ron Brooks</a:t>
            </a:r>
          </a:p>
          <a:p>
            <a:r>
              <a:rPr lang="en-GB" sz="1200" b="1" dirty="0" smtClean="0"/>
              <a:t>Dogger </a:t>
            </a:r>
            <a:r>
              <a:rPr lang="en-GB" sz="1200" dirty="0" smtClean="0"/>
              <a:t>by Shirley Hughes</a:t>
            </a:r>
          </a:p>
          <a:p>
            <a:r>
              <a:rPr lang="en-GB" sz="1200" b="1" dirty="0" smtClean="0"/>
              <a:t>Tusk </a:t>
            </a:r>
            <a:r>
              <a:rPr lang="en-GB" sz="1200" b="1" dirty="0" err="1" smtClean="0"/>
              <a:t>Tusk</a:t>
            </a:r>
            <a:r>
              <a:rPr lang="en-GB" sz="1200" b="1" dirty="0" smtClean="0"/>
              <a:t> </a:t>
            </a:r>
            <a:r>
              <a:rPr lang="en-GB" sz="1200" dirty="0" smtClean="0"/>
              <a:t>by David McKee</a:t>
            </a:r>
          </a:p>
          <a:p>
            <a:r>
              <a:rPr lang="en-GB" sz="1200" b="1" dirty="0" smtClean="0"/>
              <a:t>I’m Not Your Friend </a:t>
            </a:r>
            <a:r>
              <a:rPr lang="en-GB" sz="1200" dirty="0" smtClean="0"/>
              <a:t>by Sam </a:t>
            </a:r>
            <a:r>
              <a:rPr lang="en-GB" sz="1200" dirty="0" err="1" smtClean="0"/>
              <a:t>BcBratney</a:t>
            </a:r>
            <a:r>
              <a:rPr lang="en-GB" sz="1200" dirty="0" smtClean="0"/>
              <a:t> &amp; Kim Lewis</a:t>
            </a:r>
          </a:p>
          <a:p>
            <a:r>
              <a:rPr lang="en-GB" sz="1200" b="1" dirty="0"/>
              <a:t>Bea</a:t>
            </a:r>
            <a:r>
              <a:rPr lang="en-GB" sz="1200" b="1" dirty="0" smtClean="0"/>
              <a:t>r</a:t>
            </a:r>
            <a:r>
              <a:rPr lang="en-GB" sz="1200" dirty="0" smtClean="0"/>
              <a:t> by Ben Queen &amp; Joe Todd-Stanton </a:t>
            </a:r>
          </a:p>
          <a:p>
            <a:r>
              <a:rPr lang="en-GB" sz="1200" b="1" dirty="0" smtClean="0"/>
              <a:t>The Visitor </a:t>
            </a:r>
            <a:r>
              <a:rPr lang="en-GB" sz="1200" dirty="0" smtClean="0"/>
              <a:t>by Antje </a:t>
            </a:r>
            <a:r>
              <a:rPr lang="en-GB" sz="1200" dirty="0" err="1" smtClean="0"/>
              <a:t>Damm</a:t>
            </a:r>
            <a:endParaRPr lang="en-GB" sz="1200" dirty="0" smtClean="0"/>
          </a:p>
          <a:p>
            <a:r>
              <a:rPr lang="en-GB" sz="1200" b="1" dirty="0" smtClean="0"/>
              <a:t>The House of Lost and Found </a:t>
            </a:r>
            <a:r>
              <a:rPr lang="en-GB" sz="1200" dirty="0" smtClean="0"/>
              <a:t>by Martin </a:t>
            </a:r>
            <a:r>
              <a:rPr lang="en-GB" sz="1200" dirty="0" err="1" smtClean="0"/>
              <a:t>Widmark</a:t>
            </a:r>
            <a:r>
              <a:rPr lang="en-GB" sz="1200" dirty="0" smtClean="0"/>
              <a:t> &amp; Emilia </a:t>
            </a:r>
            <a:r>
              <a:rPr lang="en-GB" sz="1200" dirty="0" err="1" smtClean="0"/>
              <a:t>Dziubak</a:t>
            </a:r>
            <a:endParaRPr lang="en-GB" sz="1200" dirty="0"/>
          </a:p>
          <a:p>
            <a:endParaRPr lang="en-GB" sz="1200" dirty="0"/>
          </a:p>
          <a:p>
            <a:endParaRPr lang="en-GB" sz="1200" dirty="0" smtClean="0"/>
          </a:p>
        </p:txBody>
      </p:sp>
      <p:pic>
        <p:nvPicPr>
          <p:cNvPr id="16" name="Picture 12" descr="Image result for all are welcome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4237" y="676643"/>
            <a:ext cx="1405872" cy="14058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18" descr="Image result for my two grannies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90762" y="676643"/>
            <a:ext cx="1191148" cy="14058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20" descr="Image result for drawn together book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06021" y="672543"/>
            <a:ext cx="1086740" cy="14058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6" name="Picture 2" descr="Image result for A different pond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81531" y="672543"/>
            <a:ext cx="1186822" cy="14058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Image result for Hike book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89655" y="672544"/>
            <a:ext cx="1021128" cy="14099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0" name="Picture 6" descr="Image result for king of the sky davies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4237" y="2250842"/>
            <a:ext cx="1685745" cy="14328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Finding Francois by Gus Gordon - Penguin Books Australia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4297" y="2250840"/>
            <a:ext cx="1290295" cy="14328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2" descr="The Scarecrows' Wedding: Amazon.co.uk: Julia Donaldson, Axel ...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68908" y="2250840"/>
            <a:ext cx="1606034" cy="14328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12" descr="Image result for all are welcome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071" y="141495"/>
            <a:ext cx="859970" cy="85997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2" name="Picture 8" descr="Image result for guess how much i love you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59995" y="2250840"/>
            <a:ext cx="1650788" cy="14328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4" name="Picture 10" descr="Image result for cant you sleep little bear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4237" y="3852052"/>
            <a:ext cx="1152516" cy="1400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6" name="Picture 12" descr="Image result for john brown rose and the midnight cat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02315" y="3852052"/>
            <a:ext cx="1386582" cy="1400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8" name="Picture 14" descr="Image result for dogger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9551" y="3852052"/>
            <a:ext cx="1074858" cy="13996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60" name="Picture 16" descr="Image result for tusk tusk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56536" y="3852051"/>
            <a:ext cx="1218646" cy="13996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62" name="Picture 18" descr="Image result for im not your friend McBratney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22958" y="3852051"/>
            <a:ext cx="1387825" cy="13996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64" name="Picture 20" descr="Image result for bear joe todd stanton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1449" y="5360946"/>
            <a:ext cx="1408660" cy="14086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66" name="Picture 22" descr="Image result for the visitor book"/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2236" y="5360946"/>
            <a:ext cx="1085659" cy="14086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362" name="Picture 2" descr="The House of Lost and Found: Amazon.co.uk: Martin Widmark, Emilia Dziubak,  Emilia Dziubak: 9781782505426: Books"/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20022" y="5360947"/>
            <a:ext cx="1096561" cy="14086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7578178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 txBox="1">
            <a:spLocks/>
          </p:cNvSpPr>
          <p:nvPr/>
        </p:nvSpPr>
        <p:spPr>
          <a:xfrm>
            <a:off x="1943100" y="877584"/>
            <a:ext cx="8610600" cy="12930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dirty="0" err="1" smtClean="0"/>
              <a:t>RUles</a:t>
            </a:r>
            <a:endParaRPr lang="en-GB" dirty="0"/>
          </a:p>
        </p:txBody>
      </p:sp>
      <p:pic>
        <p:nvPicPr>
          <p:cNvPr id="3" name="Picture 10" descr="Image result for dont cross the line book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6300" y="2030817"/>
            <a:ext cx="3484199" cy="412178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9139611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 txBox="1">
            <a:spLocks/>
          </p:cNvSpPr>
          <p:nvPr/>
        </p:nvSpPr>
        <p:spPr>
          <a:xfrm>
            <a:off x="1149974" y="221816"/>
            <a:ext cx="2184763" cy="45482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2000" dirty="0" smtClean="0"/>
              <a:t>RULEs</a:t>
            </a:r>
            <a:endParaRPr lang="en-GB" sz="2000" dirty="0"/>
          </a:p>
        </p:txBody>
      </p:sp>
      <p:sp>
        <p:nvSpPr>
          <p:cNvPr id="6" name="TextBox 5"/>
          <p:cNvSpPr txBox="1"/>
          <p:nvPr/>
        </p:nvSpPr>
        <p:spPr>
          <a:xfrm>
            <a:off x="185071" y="1466012"/>
            <a:ext cx="4435724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b="1" dirty="0" smtClean="0"/>
              <a:t>The </a:t>
            </a:r>
            <a:r>
              <a:rPr lang="en-GB" sz="1200" b="1" dirty="0"/>
              <a:t>Red Flag: Josh Learns About Rules </a:t>
            </a:r>
            <a:r>
              <a:rPr lang="en-GB" sz="1200" dirty="0"/>
              <a:t>by Deborah Chancellor &amp; </a:t>
            </a:r>
            <a:r>
              <a:rPr lang="en-GB" sz="1200" dirty="0" err="1"/>
              <a:t>Elif</a:t>
            </a:r>
            <a:r>
              <a:rPr lang="en-GB" sz="1200" dirty="0"/>
              <a:t> Balta </a:t>
            </a:r>
            <a:r>
              <a:rPr lang="en-GB" sz="1200" dirty="0" smtClean="0"/>
              <a:t>Parks</a:t>
            </a:r>
          </a:p>
          <a:p>
            <a:r>
              <a:rPr lang="en-GB" sz="1200" b="1" dirty="0" smtClean="0"/>
              <a:t>How </a:t>
            </a:r>
            <a:r>
              <a:rPr lang="en-GB" sz="1200" b="1" dirty="0"/>
              <a:t>to Build Your Own Country </a:t>
            </a:r>
            <a:r>
              <a:rPr lang="en-GB" sz="1200" dirty="0"/>
              <a:t>by Valerie Wyatt &amp; Fred Rix</a:t>
            </a:r>
          </a:p>
          <a:p>
            <a:r>
              <a:rPr lang="en-GB" sz="1200" b="1" dirty="0" smtClean="0"/>
              <a:t>You </a:t>
            </a:r>
            <a:r>
              <a:rPr lang="en-GB" sz="1200" b="1" dirty="0"/>
              <a:t>Must Bring a Hat </a:t>
            </a:r>
            <a:r>
              <a:rPr lang="en-GB" sz="1200" dirty="0"/>
              <a:t>by Simon Philip &amp; Kate Hindley</a:t>
            </a:r>
          </a:p>
          <a:p>
            <a:r>
              <a:rPr lang="en-GB" sz="1200" b="1" dirty="0"/>
              <a:t>Rules of the House </a:t>
            </a:r>
            <a:r>
              <a:rPr lang="en-GB" sz="1200" dirty="0"/>
              <a:t>by Mac Barnett &amp; Matt Myers</a:t>
            </a:r>
          </a:p>
          <a:p>
            <a:r>
              <a:rPr lang="en-GB" sz="1200" b="1" dirty="0"/>
              <a:t>While We Can’t Hug </a:t>
            </a:r>
            <a:r>
              <a:rPr lang="en-GB" sz="1200" dirty="0"/>
              <a:t>by Eoin McLaughlin &amp; Polly Dunbar</a:t>
            </a:r>
          </a:p>
          <a:p>
            <a:r>
              <a:rPr lang="en-GB" sz="1200" b="1" dirty="0"/>
              <a:t>Don’t Cross the Line </a:t>
            </a:r>
            <a:r>
              <a:rPr lang="en-GB" sz="1200" dirty="0"/>
              <a:t>by Isabel </a:t>
            </a:r>
            <a:r>
              <a:rPr lang="en-GB" sz="1200" dirty="0" err="1"/>
              <a:t>Minhos</a:t>
            </a:r>
            <a:r>
              <a:rPr lang="en-GB" sz="1200" dirty="0"/>
              <a:t> Martins &amp; Bernardo P </a:t>
            </a:r>
            <a:r>
              <a:rPr lang="en-GB" sz="1200" dirty="0" err="1"/>
              <a:t>Carvalho</a:t>
            </a:r>
            <a:endParaRPr lang="en-GB" sz="1200" dirty="0"/>
          </a:p>
          <a:p>
            <a:r>
              <a:rPr lang="en-GB" sz="1200" b="1" dirty="0"/>
              <a:t>The Society of Distinguished Lemmings </a:t>
            </a:r>
            <a:r>
              <a:rPr lang="en-GB" sz="1200" dirty="0"/>
              <a:t>by Julie </a:t>
            </a:r>
            <a:r>
              <a:rPr lang="en-GB" sz="1200" dirty="0" err="1"/>
              <a:t>Colombet</a:t>
            </a:r>
            <a:endParaRPr lang="en-GB" sz="1200" dirty="0"/>
          </a:p>
          <a:p>
            <a:endParaRPr lang="en-GB" sz="1200" dirty="0" smtClean="0"/>
          </a:p>
        </p:txBody>
      </p:sp>
      <p:pic>
        <p:nvPicPr>
          <p:cNvPr id="4102" name="Picture 6" descr="How to Build Your Own Country (CitizenKid): Amazon.co.uk: Wyatt, Valerie:  Books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17" y="679985"/>
            <a:ext cx="1260935" cy="16124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4" descr="Image result for books about rules for childre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52769" y="676643"/>
            <a:ext cx="1641438" cy="16157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6" descr="Image result for books about rules for children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74188" y="676642"/>
            <a:ext cx="1391175" cy="16157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8" descr="https://images-na.ssl-images-amazon.com/images/I/51v2fXx7PXL._SY498_BO1,204,203,200_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3452" y="2461893"/>
            <a:ext cx="1486027" cy="14860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10" descr="Image result for dont cross the line book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9413" y="2461892"/>
            <a:ext cx="1256157" cy="14860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12" descr="Image result for the society of distinguished lemmings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52769" y="2461891"/>
            <a:ext cx="1274733" cy="14860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4" descr="Image result for josh learns about rules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3452" y="676642"/>
            <a:ext cx="1340602" cy="16157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10" descr="Image result for dont cross the line book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1564" y="151149"/>
            <a:ext cx="821860" cy="97225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9886681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 txBox="1">
            <a:spLocks/>
          </p:cNvSpPr>
          <p:nvPr/>
        </p:nvSpPr>
        <p:spPr>
          <a:xfrm>
            <a:off x="1943100" y="877584"/>
            <a:ext cx="8610600" cy="12930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dirty="0" smtClean="0"/>
              <a:t>Sacrifice</a:t>
            </a:r>
            <a:endParaRPr lang="en-GB" dirty="0"/>
          </a:p>
        </p:txBody>
      </p:sp>
      <p:pic>
        <p:nvPicPr>
          <p:cNvPr id="3" name="Picture 2" descr="Image result for angelo david macaulay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62791" y="2170612"/>
            <a:ext cx="3171217" cy="413418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3431926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 txBox="1">
            <a:spLocks/>
          </p:cNvSpPr>
          <p:nvPr/>
        </p:nvSpPr>
        <p:spPr>
          <a:xfrm>
            <a:off x="1149974" y="221816"/>
            <a:ext cx="2184763" cy="45482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2000" dirty="0" smtClean="0"/>
              <a:t>Sacrifice</a:t>
            </a:r>
            <a:endParaRPr lang="en-GB" sz="2000" dirty="0"/>
          </a:p>
        </p:txBody>
      </p:sp>
      <p:sp>
        <p:nvSpPr>
          <p:cNvPr id="6" name="TextBox 5"/>
          <p:cNvSpPr txBox="1"/>
          <p:nvPr/>
        </p:nvSpPr>
        <p:spPr>
          <a:xfrm>
            <a:off x="185071" y="1466012"/>
            <a:ext cx="443572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b="1" dirty="0" smtClean="0"/>
              <a:t>Angelo </a:t>
            </a:r>
            <a:r>
              <a:rPr lang="en-GB" sz="1200" dirty="0" smtClean="0"/>
              <a:t>by David Macaulay</a:t>
            </a:r>
          </a:p>
          <a:p>
            <a:r>
              <a:rPr lang="en-GB" sz="1200" b="1" dirty="0" smtClean="0"/>
              <a:t>The Giving Tree </a:t>
            </a:r>
            <a:r>
              <a:rPr lang="en-GB" sz="1200" dirty="0" smtClean="0"/>
              <a:t>by </a:t>
            </a:r>
            <a:r>
              <a:rPr lang="en-GB" sz="1200" dirty="0" err="1" smtClean="0"/>
              <a:t>Shel</a:t>
            </a:r>
            <a:r>
              <a:rPr lang="en-GB" sz="1200" dirty="0" smtClean="0"/>
              <a:t> Silverstein</a:t>
            </a:r>
          </a:p>
          <a:p>
            <a:r>
              <a:rPr lang="en-GB" sz="1200" b="1" dirty="0" smtClean="0"/>
              <a:t>The Quilt Maker’s Gift </a:t>
            </a:r>
            <a:r>
              <a:rPr lang="en-GB" sz="1200" dirty="0" smtClean="0"/>
              <a:t>by Jeff </a:t>
            </a:r>
            <a:r>
              <a:rPr lang="en-GB" sz="1200" dirty="0" err="1" smtClean="0"/>
              <a:t>Brumbeau</a:t>
            </a:r>
            <a:r>
              <a:rPr lang="en-GB" sz="1200" dirty="0" smtClean="0"/>
              <a:t> &amp; Gail de </a:t>
            </a:r>
            <a:r>
              <a:rPr lang="en-GB" sz="1200" dirty="0" err="1" smtClean="0"/>
              <a:t>Marcken</a:t>
            </a:r>
            <a:endParaRPr lang="en-GB" sz="1200" dirty="0"/>
          </a:p>
          <a:p>
            <a:r>
              <a:rPr lang="en-GB" sz="1200" b="1" dirty="0" smtClean="0"/>
              <a:t>The Very Cranky Bear </a:t>
            </a:r>
            <a:r>
              <a:rPr lang="en-GB" sz="1200" dirty="0" smtClean="0"/>
              <a:t>by Nick Bland</a:t>
            </a:r>
          </a:p>
          <a:p>
            <a:r>
              <a:rPr lang="en-GB" sz="1200" b="1" dirty="0" smtClean="0"/>
              <a:t>The Legend of the Bluebonnet </a:t>
            </a:r>
            <a:r>
              <a:rPr lang="en-GB" sz="1200" dirty="0" smtClean="0"/>
              <a:t>by </a:t>
            </a:r>
            <a:r>
              <a:rPr lang="en-GB" sz="1200" dirty="0" err="1" smtClean="0"/>
              <a:t>Tomie</a:t>
            </a:r>
            <a:r>
              <a:rPr lang="en-GB" sz="1200" dirty="0" smtClean="0"/>
              <a:t> </a:t>
            </a:r>
            <a:r>
              <a:rPr lang="en-GB" sz="1200" dirty="0" err="1" smtClean="0"/>
              <a:t>DePaola</a:t>
            </a:r>
            <a:endParaRPr lang="en-GB" sz="1200" dirty="0" smtClean="0"/>
          </a:p>
          <a:p>
            <a:r>
              <a:rPr lang="en-GB" sz="1200" b="1" dirty="0" smtClean="0"/>
              <a:t>Dogger</a:t>
            </a:r>
            <a:r>
              <a:rPr lang="en-GB" sz="1200" dirty="0" smtClean="0"/>
              <a:t> by Shirley Hughes</a:t>
            </a:r>
          </a:p>
          <a:p>
            <a:r>
              <a:rPr lang="en-GB" sz="1200" b="1" dirty="0" smtClean="0"/>
              <a:t>Erika’s Story </a:t>
            </a:r>
            <a:r>
              <a:rPr lang="en-GB" sz="1200" dirty="0" smtClean="0"/>
              <a:t>by Ruth Vander Zee &amp; Roberto </a:t>
            </a:r>
            <a:r>
              <a:rPr lang="en-GB" sz="1200" dirty="0" err="1" smtClean="0"/>
              <a:t>Innocenti</a:t>
            </a:r>
            <a:endParaRPr lang="en-GB" sz="1200" dirty="0" smtClean="0"/>
          </a:p>
          <a:p>
            <a:r>
              <a:rPr lang="en-GB" sz="1200" b="1" dirty="0" smtClean="0"/>
              <a:t>The Very Hungry Caterpillar </a:t>
            </a:r>
            <a:r>
              <a:rPr lang="en-GB" sz="1200" dirty="0" smtClean="0"/>
              <a:t>by Eric Carle </a:t>
            </a:r>
          </a:p>
          <a:p>
            <a:r>
              <a:rPr lang="en-GB" sz="1200" b="1" dirty="0" smtClean="0"/>
              <a:t>The Rainbow Fish </a:t>
            </a:r>
            <a:r>
              <a:rPr lang="en-GB" sz="1200" dirty="0" smtClean="0"/>
              <a:t>by Marcus </a:t>
            </a:r>
            <a:r>
              <a:rPr lang="en-GB" sz="1200" dirty="0" err="1" smtClean="0"/>
              <a:t>Pfister</a:t>
            </a:r>
            <a:endParaRPr lang="en-GB" sz="1200" dirty="0"/>
          </a:p>
        </p:txBody>
      </p:sp>
      <p:pic>
        <p:nvPicPr>
          <p:cNvPr id="14338" name="Picture 2" descr="Image result for angelo david macaulay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75949" y="556831"/>
            <a:ext cx="1224851" cy="15967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40" name="Picture 4" descr="Image result for books about sacrifice children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99687" y="556830"/>
            <a:ext cx="1204983" cy="15967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42" name="Picture 6" descr="Image result for quilt makers picture book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03558" y="556830"/>
            <a:ext cx="1437108" cy="15967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 descr="Image result for angelo david macaulay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5631" y="111492"/>
            <a:ext cx="867024" cy="113030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44" name="Picture 8" descr="Image result for the very cranky bear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39554" y="556829"/>
            <a:ext cx="1488617" cy="15967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46" name="Picture 10" descr="Image result for sacrifice childrens books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75949" y="2299061"/>
            <a:ext cx="1231175" cy="15152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48" name="Picture 12" descr="Image result for dogger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99688" y="2299061"/>
            <a:ext cx="1163698" cy="15152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18" name="Picture 2" descr="Erika's Story by Ruth Vander Zee (2013-08-13): Amazon.co.uk: Ruth Vander  Zee: Books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05086" y="2299061"/>
            <a:ext cx="1588614" cy="15152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0" name="Picture 4" descr="The Very Hungry Caterpillar: Amazon.co.uk: Carle, Eric: Books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35400" y="2299061"/>
            <a:ext cx="2172982" cy="15152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2" name="Picture 6" descr="The Rainbow Fish: Amazon.co.uk: Marcus Pfister: Books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75949" y="3959798"/>
            <a:ext cx="1224851" cy="12239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0730251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 txBox="1">
            <a:spLocks/>
          </p:cNvSpPr>
          <p:nvPr/>
        </p:nvSpPr>
        <p:spPr>
          <a:xfrm>
            <a:off x="1943100" y="877584"/>
            <a:ext cx="8610600" cy="12930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dirty="0" smtClean="0"/>
              <a:t>Special People</a:t>
            </a:r>
            <a:endParaRPr lang="en-GB" dirty="0"/>
          </a:p>
        </p:txBody>
      </p:sp>
      <p:pic>
        <p:nvPicPr>
          <p:cNvPr id="3" name="Picture 2" descr="Women of the Bible | Children's Book | McCallister | Collection ...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077" t="15263" r="21969" b="15461"/>
          <a:stretch/>
        </p:blipFill>
        <p:spPr bwMode="auto">
          <a:xfrm>
            <a:off x="4670164" y="2170612"/>
            <a:ext cx="3156471" cy="383936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847004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 txBox="1">
            <a:spLocks/>
          </p:cNvSpPr>
          <p:nvPr/>
        </p:nvSpPr>
        <p:spPr>
          <a:xfrm>
            <a:off x="831221" y="67572"/>
            <a:ext cx="2873138" cy="48095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2000" dirty="0" smtClean="0"/>
              <a:t>Special People</a:t>
            </a:r>
            <a:endParaRPr lang="en-GB" sz="2000" dirty="0"/>
          </a:p>
        </p:txBody>
      </p:sp>
      <p:sp>
        <p:nvSpPr>
          <p:cNvPr id="6" name="TextBox 5"/>
          <p:cNvSpPr txBox="1"/>
          <p:nvPr/>
        </p:nvSpPr>
        <p:spPr>
          <a:xfrm>
            <a:off x="91348" y="1574674"/>
            <a:ext cx="4449514" cy="51629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50" b="1" dirty="0" smtClean="0"/>
              <a:t>Women of the Bible </a:t>
            </a:r>
            <a:r>
              <a:rPr lang="en-GB" sz="1150" dirty="0" smtClean="0"/>
              <a:t>by Margaret </a:t>
            </a:r>
            <a:r>
              <a:rPr lang="en-GB" sz="1150" dirty="0" err="1" smtClean="0"/>
              <a:t>MacAllister</a:t>
            </a:r>
            <a:r>
              <a:rPr lang="en-GB" sz="1150" dirty="0" smtClean="0"/>
              <a:t> &amp; </a:t>
            </a:r>
            <a:r>
              <a:rPr lang="en-GB" sz="1150" dirty="0" err="1" smtClean="0"/>
              <a:t>Alida</a:t>
            </a:r>
            <a:r>
              <a:rPr lang="en-GB" sz="1150" dirty="0" smtClean="0"/>
              <a:t> </a:t>
            </a:r>
            <a:r>
              <a:rPr lang="en-GB" sz="1150" dirty="0" err="1" smtClean="0"/>
              <a:t>Massari</a:t>
            </a:r>
            <a:r>
              <a:rPr lang="en-GB" sz="1150" dirty="0" smtClean="0"/>
              <a:t> </a:t>
            </a:r>
          </a:p>
          <a:p>
            <a:r>
              <a:rPr lang="en-GB" sz="1150" b="1" dirty="0" err="1" smtClean="0"/>
              <a:t>HerStory</a:t>
            </a:r>
            <a:r>
              <a:rPr lang="en-GB" sz="1150" dirty="0" smtClean="0"/>
              <a:t> by Katherine Halligan &amp; Sarah Walsh</a:t>
            </a:r>
          </a:p>
          <a:p>
            <a:r>
              <a:rPr lang="en-GB" sz="1150" b="1" dirty="0" smtClean="0"/>
              <a:t>A </a:t>
            </a:r>
            <a:r>
              <a:rPr lang="en-GB" sz="1150" b="1" dirty="0"/>
              <a:t>Voice Named Aretha </a:t>
            </a:r>
            <a:r>
              <a:rPr lang="en-GB" sz="1150" dirty="0"/>
              <a:t>by Katheryn Russell-Brown &amp; Laura Freeman</a:t>
            </a:r>
            <a:endParaRPr lang="en-GB" sz="1150" b="1" dirty="0"/>
          </a:p>
          <a:p>
            <a:r>
              <a:rPr lang="en-GB" sz="1150" b="1" dirty="0"/>
              <a:t>Skyward: The Story of Female Pilots in WW11 </a:t>
            </a:r>
            <a:r>
              <a:rPr lang="en-GB" sz="1150" dirty="0"/>
              <a:t>by Sally Deng  </a:t>
            </a:r>
            <a:endParaRPr lang="en-GB" sz="1150" dirty="0" smtClean="0"/>
          </a:p>
          <a:p>
            <a:r>
              <a:rPr lang="en-GB" sz="1100" b="1" dirty="0"/>
              <a:t>Suffragette The Battle for Equality </a:t>
            </a:r>
            <a:r>
              <a:rPr lang="en-GB" sz="1100" dirty="0"/>
              <a:t>by David Roberts </a:t>
            </a:r>
          </a:p>
          <a:p>
            <a:r>
              <a:rPr lang="en-GB" sz="1100" b="1" dirty="0"/>
              <a:t>Emmeline Pankhurst: Votes for Women </a:t>
            </a:r>
            <a:r>
              <a:rPr lang="en-GB" sz="1100" dirty="0"/>
              <a:t>by Kay Barnham</a:t>
            </a:r>
          </a:p>
          <a:p>
            <a:r>
              <a:rPr lang="en-GB" sz="1100" b="1" dirty="0"/>
              <a:t>Desmond and the Very Mean Word </a:t>
            </a:r>
            <a:r>
              <a:rPr lang="en-GB" sz="1100" dirty="0"/>
              <a:t>by Archbishop Desmond Tutu, Douglas Carlton Abrams &amp; A G Ford (</a:t>
            </a:r>
            <a:r>
              <a:rPr lang="en-GB" sz="1100" dirty="0" err="1"/>
              <a:t>Sth</a:t>
            </a:r>
            <a:r>
              <a:rPr lang="en-GB" sz="1100" dirty="0"/>
              <a:t> Africa</a:t>
            </a:r>
            <a:r>
              <a:rPr lang="en-GB" sz="1100" dirty="0" smtClean="0"/>
              <a:t>)</a:t>
            </a:r>
            <a:endParaRPr lang="en-GB" sz="1150" b="1" dirty="0" smtClean="0"/>
          </a:p>
          <a:p>
            <a:r>
              <a:rPr lang="en-GB" sz="1150" b="1" dirty="0" smtClean="0"/>
              <a:t>Thunder </a:t>
            </a:r>
            <a:r>
              <a:rPr lang="en-GB" sz="1150" b="1" dirty="0"/>
              <a:t>Rose </a:t>
            </a:r>
            <a:r>
              <a:rPr lang="en-GB" sz="1150" dirty="0"/>
              <a:t>by </a:t>
            </a:r>
            <a:r>
              <a:rPr lang="en-GB" sz="1150" dirty="0" err="1"/>
              <a:t>Jerdine</a:t>
            </a:r>
            <a:r>
              <a:rPr lang="en-GB" sz="1150" dirty="0"/>
              <a:t> Nolen &amp; </a:t>
            </a:r>
            <a:r>
              <a:rPr lang="en-GB" sz="1150" dirty="0" err="1"/>
              <a:t>Kadir</a:t>
            </a:r>
            <a:r>
              <a:rPr lang="en-GB" sz="1150" dirty="0"/>
              <a:t> Nelson</a:t>
            </a:r>
          </a:p>
          <a:p>
            <a:r>
              <a:rPr lang="en-GB" sz="1150" b="1" dirty="0"/>
              <a:t>Sisters and Champions </a:t>
            </a:r>
            <a:r>
              <a:rPr lang="en-GB" sz="1150" dirty="0"/>
              <a:t>by Howard Bryant &amp; Floyd </a:t>
            </a:r>
            <a:r>
              <a:rPr lang="en-GB" sz="1150" dirty="0" smtClean="0"/>
              <a:t>Cooper</a:t>
            </a:r>
          </a:p>
          <a:p>
            <a:r>
              <a:rPr lang="en-GB" sz="1150" b="1" dirty="0" smtClean="0"/>
              <a:t>The Bluest of Blues: Anna Atkins and the First Book of Photographs </a:t>
            </a:r>
            <a:r>
              <a:rPr lang="en-GB" sz="1150" dirty="0" smtClean="0"/>
              <a:t>by Fiona Robinson </a:t>
            </a:r>
          </a:p>
          <a:p>
            <a:r>
              <a:rPr lang="en-GB" sz="1150" b="1" dirty="0" smtClean="0"/>
              <a:t>Stories for South Asian Super Girls </a:t>
            </a:r>
            <a:r>
              <a:rPr lang="en-GB" sz="1150" dirty="0" smtClean="0"/>
              <a:t>by Raj Kaur </a:t>
            </a:r>
            <a:r>
              <a:rPr lang="en-GB" sz="1150" dirty="0" err="1" smtClean="0"/>
              <a:t>Khaira</a:t>
            </a:r>
            <a:endParaRPr lang="en-GB" sz="1150" dirty="0" smtClean="0"/>
          </a:p>
          <a:p>
            <a:r>
              <a:rPr lang="en-GB" sz="1150" b="1" dirty="0" err="1" smtClean="0"/>
              <a:t>Miep</a:t>
            </a:r>
            <a:r>
              <a:rPr lang="en-GB" sz="1150" b="1" dirty="0" smtClean="0"/>
              <a:t> and the Most Famous Diary </a:t>
            </a:r>
            <a:r>
              <a:rPr lang="en-GB" sz="1150" dirty="0" smtClean="0"/>
              <a:t>by </a:t>
            </a:r>
            <a:r>
              <a:rPr lang="en-GB" sz="1150" dirty="0" err="1" smtClean="0"/>
              <a:t>Meef</a:t>
            </a:r>
            <a:r>
              <a:rPr lang="en-GB" sz="1150" dirty="0" smtClean="0"/>
              <a:t> </a:t>
            </a:r>
            <a:r>
              <a:rPr lang="en-GB" sz="1150" dirty="0" err="1" smtClean="0"/>
              <a:t>Pincus</a:t>
            </a:r>
            <a:r>
              <a:rPr lang="en-GB" sz="1150" dirty="0" smtClean="0"/>
              <a:t> &amp; Jordi </a:t>
            </a:r>
            <a:r>
              <a:rPr lang="en-GB" sz="1150" dirty="0" err="1" smtClean="0"/>
              <a:t>Solano</a:t>
            </a:r>
            <a:endParaRPr lang="en-GB" sz="1150" dirty="0" smtClean="0"/>
          </a:p>
          <a:p>
            <a:r>
              <a:rPr lang="en-GB" sz="1150" b="1" dirty="0" smtClean="0"/>
              <a:t>Nature’s Friend: The Gwen </a:t>
            </a:r>
            <a:r>
              <a:rPr lang="en-GB" sz="1150" b="1" dirty="0" err="1" smtClean="0"/>
              <a:t>Frostic</a:t>
            </a:r>
            <a:r>
              <a:rPr lang="en-GB" sz="1150" b="1" dirty="0" smtClean="0"/>
              <a:t> Story </a:t>
            </a:r>
            <a:r>
              <a:rPr lang="en-GB" sz="1150" dirty="0" smtClean="0"/>
              <a:t>by Lindsey </a:t>
            </a:r>
            <a:r>
              <a:rPr lang="en-GB" sz="1150" dirty="0" err="1" smtClean="0"/>
              <a:t>McDivitt</a:t>
            </a:r>
            <a:r>
              <a:rPr lang="en-GB" sz="1150" dirty="0" smtClean="0"/>
              <a:t> &amp; Eileen Ryan </a:t>
            </a:r>
            <a:r>
              <a:rPr lang="en-GB" sz="1150" dirty="0" err="1" smtClean="0"/>
              <a:t>Ewen</a:t>
            </a:r>
            <a:endParaRPr lang="en-GB" sz="1150" dirty="0" smtClean="0"/>
          </a:p>
          <a:p>
            <a:r>
              <a:rPr lang="en-GB" sz="1150" b="1" dirty="0"/>
              <a:t>Rosa’s Bus </a:t>
            </a:r>
            <a:r>
              <a:rPr lang="en-GB" sz="1150" dirty="0"/>
              <a:t>by Jo S </a:t>
            </a:r>
            <a:r>
              <a:rPr lang="en-GB" sz="1150" dirty="0" err="1"/>
              <a:t>Kittinger</a:t>
            </a:r>
            <a:r>
              <a:rPr lang="en-GB" sz="1150" dirty="0"/>
              <a:t> &amp; Steven Walker </a:t>
            </a:r>
            <a:endParaRPr lang="en-GB" sz="1150" dirty="0" smtClean="0"/>
          </a:p>
          <a:p>
            <a:r>
              <a:rPr lang="en-GB" sz="1150" b="1" dirty="0" smtClean="0"/>
              <a:t>Muslim Girls Rise </a:t>
            </a:r>
            <a:r>
              <a:rPr lang="en-GB" sz="1150" dirty="0" smtClean="0"/>
              <a:t>by </a:t>
            </a:r>
            <a:r>
              <a:rPr lang="en-GB" sz="1150" dirty="0" err="1" smtClean="0"/>
              <a:t>Saira</a:t>
            </a:r>
            <a:r>
              <a:rPr lang="en-GB" sz="1150" dirty="0" smtClean="0"/>
              <a:t> Mir &amp; </a:t>
            </a:r>
            <a:r>
              <a:rPr lang="en-GB" sz="1150" dirty="0" err="1" smtClean="0"/>
              <a:t>Aaliya</a:t>
            </a:r>
            <a:r>
              <a:rPr lang="en-GB" sz="1150" dirty="0" smtClean="0"/>
              <a:t> Jaleel</a:t>
            </a:r>
          </a:p>
          <a:p>
            <a:r>
              <a:rPr lang="en-GB" sz="1150" b="1" dirty="0" smtClean="0"/>
              <a:t>Lighter than Air: Sophie Blanchard The First Female Pilot </a:t>
            </a:r>
            <a:r>
              <a:rPr lang="en-GB" sz="1150" dirty="0" smtClean="0"/>
              <a:t>by Matthew Clark Smith &amp; Matt Tavares</a:t>
            </a:r>
          </a:p>
          <a:p>
            <a:r>
              <a:rPr lang="en-GB" sz="1150" b="1" dirty="0" smtClean="0"/>
              <a:t>Instructions Not Included </a:t>
            </a:r>
            <a:r>
              <a:rPr lang="en-GB" sz="1150" dirty="0" smtClean="0"/>
              <a:t>by Tami Lewis Brown, Debbie Loren Dunn &amp; Chelsea Beck</a:t>
            </a:r>
          </a:p>
          <a:p>
            <a:r>
              <a:rPr lang="en-GB" sz="1100" b="1" dirty="0"/>
              <a:t>Born to Ride </a:t>
            </a:r>
            <a:r>
              <a:rPr lang="en-GB" sz="1100" dirty="0"/>
              <a:t>by Larissa </a:t>
            </a:r>
            <a:r>
              <a:rPr lang="en-GB" sz="1100" dirty="0" err="1"/>
              <a:t>Theule</a:t>
            </a:r>
            <a:endParaRPr lang="en-GB" sz="1100" dirty="0"/>
          </a:p>
          <a:p>
            <a:r>
              <a:rPr lang="en-GB" sz="1100" b="1" dirty="0"/>
              <a:t>Counting on Katherine </a:t>
            </a:r>
            <a:r>
              <a:rPr lang="en-GB" sz="1100" dirty="0"/>
              <a:t>by </a:t>
            </a:r>
            <a:r>
              <a:rPr lang="en-GB" sz="1100" dirty="0" err="1"/>
              <a:t>Helaine</a:t>
            </a:r>
            <a:r>
              <a:rPr lang="en-GB" sz="1100" dirty="0"/>
              <a:t> Becker &amp; Dow  </a:t>
            </a:r>
            <a:r>
              <a:rPr lang="en-GB" sz="1100" dirty="0" err="1"/>
              <a:t>Phumiruk</a:t>
            </a:r>
            <a:endParaRPr lang="en-GB" sz="1100" dirty="0"/>
          </a:p>
          <a:p>
            <a:r>
              <a:rPr lang="en-GB" sz="1100" b="1" dirty="0"/>
              <a:t>How to Solve A Problem: The Rise (and Falls) of a Rock-Climbing Champion </a:t>
            </a:r>
            <a:r>
              <a:rPr lang="en-GB" sz="1100" dirty="0"/>
              <a:t>by </a:t>
            </a:r>
            <a:r>
              <a:rPr lang="en-GB" sz="1100" dirty="0" err="1"/>
              <a:t>Ashima</a:t>
            </a:r>
            <a:r>
              <a:rPr lang="en-GB" sz="1100" dirty="0"/>
              <a:t> </a:t>
            </a:r>
            <a:r>
              <a:rPr lang="en-GB" sz="1100" dirty="0" err="1"/>
              <a:t>Shiraishi</a:t>
            </a:r>
            <a:r>
              <a:rPr lang="en-GB" sz="1100" dirty="0"/>
              <a:t> &amp; Yao Xiao</a:t>
            </a:r>
          </a:p>
          <a:p>
            <a:endParaRPr lang="en-GB" sz="1150" dirty="0" smtClean="0"/>
          </a:p>
        </p:txBody>
      </p:sp>
      <p:pic>
        <p:nvPicPr>
          <p:cNvPr id="29698" name="Picture 2" descr="Stories for South Asian Supergirls by Raj Kaur Khaira | Waterstones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6557" y="3745047"/>
            <a:ext cx="1011569" cy="14147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6" name="Picture 2" descr="Women of the Bible | Children's Book | McCallister | Collection ...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077" t="15263" r="21969" b="15461"/>
          <a:stretch/>
        </p:blipFill>
        <p:spPr bwMode="auto">
          <a:xfrm>
            <a:off x="4772683" y="561245"/>
            <a:ext cx="1204278" cy="14648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0" name="Picture 6" descr="HerStory: 50 Women and Girls Who Shook the World | Nosy Crow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5093" y="561245"/>
            <a:ext cx="1273470" cy="14636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60" name="Picture 16" descr="The Bluest of Blues: Anna Atkins and the First Book of Photographs ...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50312" y="2163293"/>
            <a:ext cx="1111006" cy="13957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506" name="Picture 2" descr="Miep and the Most Famous Diary: The Woman Who Rescued Anne Frank's ...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72074" y="3743963"/>
            <a:ext cx="1163339" cy="14147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508" name="Picture 4" descr="Nature's Friend: The Gwen Frostic Story: Amazon.co.uk: Lindsey ...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29361" y="3743963"/>
            <a:ext cx="1175070" cy="14297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2" descr="A Voice Named Aretha: Katheryn Russell-Brown: Bloomsbury ...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1221" y="559593"/>
            <a:ext cx="1314373" cy="14642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6" descr="Flying Eye Books | Skyward: The Story of Female Pilots in WWII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39767" y="558706"/>
            <a:ext cx="1192102" cy="14650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6" descr="Thunder Rose Book Review"/>
          <p:cNvPicPr>
            <a:picLocks noChangeAspect="1" noChangeArrowheads="1"/>
          </p:cNvPicPr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497" r="31087"/>
          <a:stretch/>
        </p:blipFill>
        <p:spPr bwMode="auto">
          <a:xfrm>
            <a:off x="7770885" y="2153926"/>
            <a:ext cx="996922" cy="13988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8" descr="Sisters and Champions: The True Story of Venus and Serena Williams ...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59200" y="2153926"/>
            <a:ext cx="1092796" cy="14051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14" descr="Rosa's Bus: The Ride to Civil Rights: Amazon.co.uk: Jo S ...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03067" y="3743963"/>
            <a:ext cx="1728802" cy="14147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6" name="Picture 2" descr="Muslim Girls Rise: Inspirational Champions of Our Time: Amazon.co ...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30505" y="3743963"/>
            <a:ext cx="1166693" cy="14191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8" name="Picture 4" descr="Book Reviews for Lighter than Air: Sophie Blanchard, the First ...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3039" y="5345847"/>
            <a:ext cx="998157" cy="13960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0" name="Picture 2" descr="Instructions Not Included: How a Team of Women Coded the Future by ...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2050" y="5345847"/>
            <a:ext cx="1115416" cy="13960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4" descr="Suffragette: The Battle for Equality: Amazon.co.uk: Roberts, David,  Laverne, Lauren: Books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44527" y="619782"/>
            <a:ext cx="1116791" cy="14042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2" descr="Image result for right to vote childrens uk books"/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72683" y="2154812"/>
            <a:ext cx="1067704" cy="14042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4" descr="Desmond and the Very Mean Word: Tutu, Desmond, Ford, A.G. ..."/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91840" y="2135661"/>
            <a:ext cx="1227592" cy="14042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8" descr="Born to Ride: A Story About Bicycle Face: Amazon.co.uk: Larissa ..."/>
          <p:cNvPicPr>
            <a:picLocks noChangeAspect="1" noChangeArrowheads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48219" y="5314725"/>
            <a:ext cx="1158241" cy="14229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Picture 2" descr="Counting on Katherine: How Katherine Johnson Put Astronauts on the ..."/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87139" y="5314725"/>
            <a:ext cx="1138321" cy="14229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" name="Picture 2" descr="How to Solve a Problem by Ashima Shiraishi: 9781524773274 ..."/>
          <p:cNvPicPr>
            <a:picLocks noChangeAspect="1" noChangeArrowheads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82195" y="5318969"/>
            <a:ext cx="1015003" cy="14229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" name="Picture 30" descr="Women of the Bible | Children's Book | McCallister | Collection ..."/>
          <p:cNvPicPr>
            <a:picLocks noChangeAspect="1" noChangeArrowheads="1"/>
          </p:cNvPicPr>
          <p:nvPr/>
        </p:nvPicPr>
        <p:blipFill rotWithShape="1"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077" t="15263" r="21969" b="15461"/>
          <a:stretch/>
        </p:blipFill>
        <p:spPr bwMode="auto">
          <a:xfrm>
            <a:off x="222099" y="137545"/>
            <a:ext cx="792927" cy="96447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1159746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 txBox="1">
            <a:spLocks/>
          </p:cNvSpPr>
          <p:nvPr/>
        </p:nvSpPr>
        <p:spPr>
          <a:xfrm>
            <a:off x="918574" y="135626"/>
            <a:ext cx="2759529" cy="48095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2000" dirty="0" smtClean="0"/>
              <a:t>Special People</a:t>
            </a:r>
            <a:endParaRPr lang="en-GB" sz="2000" dirty="0"/>
          </a:p>
        </p:txBody>
      </p:sp>
      <p:sp>
        <p:nvSpPr>
          <p:cNvPr id="6" name="TextBox 5"/>
          <p:cNvSpPr txBox="1"/>
          <p:nvPr/>
        </p:nvSpPr>
        <p:spPr>
          <a:xfrm>
            <a:off x="93477" y="1475670"/>
            <a:ext cx="4765905" cy="51706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b="1" dirty="0" smtClean="0"/>
              <a:t>Moses: When Harriet Tubman Led Her People to Freedom </a:t>
            </a:r>
            <a:r>
              <a:rPr lang="en-GB" sz="1100" dirty="0" smtClean="0"/>
              <a:t>by Carole Boston Weatherford &amp; </a:t>
            </a:r>
            <a:r>
              <a:rPr lang="en-GB" sz="1100" dirty="0" err="1" smtClean="0"/>
              <a:t>Kadir</a:t>
            </a:r>
            <a:r>
              <a:rPr lang="en-GB" sz="1100" dirty="0" smtClean="0"/>
              <a:t> Nelson </a:t>
            </a:r>
            <a:endParaRPr lang="en-GB" sz="1100" dirty="0"/>
          </a:p>
          <a:p>
            <a:r>
              <a:rPr lang="en-GB" sz="1100" b="1" dirty="0" smtClean="0"/>
              <a:t>Little People Big Dreams: Amelia Earhart</a:t>
            </a:r>
            <a:endParaRPr lang="en-GB" sz="1100" dirty="0"/>
          </a:p>
          <a:p>
            <a:r>
              <a:rPr lang="en-GB" sz="1100" b="1" dirty="0" smtClean="0"/>
              <a:t>Women in Sports </a:t>
            </a:r>
            <a:r>
              <a:rPr lang="en-GB" sz="1100" dirty="0" smtClean="0"/>
              <a:t>by Rachel </a:t>
            </a:r>
            <a:r>
              <a:rPr lang="en-GB" sz="1100" dirty="0" err="1" smtClean="0"/>
              <a:t>Ignotofsky</a:t>
            </a:r>
            <a:endParaRPr lang="en-GB" sz="1100" dirty="0"/>
          </a:p>
          <a:p>
            <a:r>
              <a:rPr lang="en-GB" sz="1100" b="1" dirty="0"/>
              <a:t>Hidden Figures </a:t>
            </a:r>
            <a:r>
              <a:rPr lang="en-GB" sz="1100" dirty="0"/>
              <a:t>by Margot Lee </a:t>
            </a:r>
            <a:r>
              <a:rPr lang="en-GB" sz="1100" dirty="0" err="1"/>
              <a:t>Shetterly</a:t>
            </a:r>
            <a:r>
              <a:rPr lang="en-GB" sz="1100" dirty="0"/>
              <a:t> &amp; Laura </a:t>
            </a:r>
            <a:r>
              <a:rPr lang="en-GB" sz="1100" dirty="0" smtClean="0"/>
              <a:t>Freeman</a:t>
            </a:r>
            <a:endParaRPr lang="en-GB" sz="1100" dirty="0"/>
          </a:p>
          <a:p>
            <a:r>
              <a:rPr lang="en-GB" sz="1100" b="1" dirty="0" smtClean="0"/>
              <a:t>Rosa Parks </a:t>
            </a:r>
            <a:r>
              <a:rPr lang="en-GB" sz="1100" dirty="0" smtClean="0"/>
              <a:t>by Lisbeth Kaiser &amp; Marta </a:t>
            </a:r>
            <a:r>
              <a:rPr lang="en-GB" sz="1100" dirty="0" err="1" smtClean="0"/>
              <a:t>Antelo</a:t>
            </a:r>
            <a:r>
              <a:rPr lang="en-GB" sz="1100" dirty="0" smtClean="0"/>
              <a:t> (see the whole of this series)</a:t>
            </a:r>
            <a:endParaRPr lang="en-GB" sz="1100" dirty="0"/>
          </a:p>
          <a:p>
            <a:r>
              <a:rPr lang="en-GB" sz="1100" b="1" dirty="0"/>
              <a:t>Rise Maya Angelou: From Caged Bird to Poet of the People </a:t>
            </a:r>
            <a:r>
              <a:rPr lang="en-GB" sz="1100" dirty="0"/>
              <a:t>by Bethany </a:t>
            </a:r>
            <a:r>
              <a:rPr lang="en-GB" sz="1100" dirty="0" err="1"/>
              <a:t>Hegedus</a:t>
            </a:r>
            <a:r>
              <a:rPr lang="en-GB" sz="1100" dirty="0"/>
              <a:t> &amp; Tonya </a:t>
            </a:r>
            <a:r>
              <a:rPr lang="en-GB" sz="1100" dirty="0" smtClean="0"/>
              <a:t>Engel</a:t>
            </a:r>
            <a:endParaRPr lang="en-GB" sz="1100" dirty="0"/>
          </a:p>
          <a:p>
            <a:r>
              <a:rPr lang="en-GB" sz="1100" b="1" dirty="0"/>
              <a:t>Nina: Jazz Legend and Civil Rights Activist Nina Simone </a:t>
            </a:r>
            <a:r>
              <a:rPr lang="en-GB" sz="1100" dirty="0"/>
              <a:t>by Alice </a:t>
            </a:r>
            <a:r>
              <a:rPr lang="en-GB" sz="1100" dirty="0" err="1"/>
              <a:t>Briere-Haquet</a:t>
            </a:r>
            <a:r>
              <a:rPr lang="en-GB" sz="1100" dirty="0"/>
              <a:t> &amp; Bruno </a:t>
            </a:r>
            <a:r>
              <a:rPr lang="en-GB" sz="1100" dirty="0" err="1" smtClean="0"/>
              <a:t>Llance</a:t>
            </a:r>
            <a:endParaRPr lang="en-GB" sz="1100" dirty="0"/>
          </a:p>
          <a:p>
            <a:r>
              <a:rPr lang="en-GB" sz="1100" b="1" dirty="0" smtClean="0"/>
              <a:t>Greta and the Giants </a:t>
            </a:r>
            <a:r>
              <a:rPr lang="en-GB" sz="1100" dirty="0" smtClean="0"/>
              <a:t>by  Zoe Tucker &amp; Zoe </a:t>
            </a:r>
            <a:r>
              <a:rPr lang="en-GB" sz="1100" dirty="0" err="1" smtClean="0"/>
              <a:t>Persico</a:t>
            </a:r>
            <a:endParaRPr lang="en-GB" sz="1100" dirty="0"/>
          </a:p>
          <a:p>
            <a:r>
              <a:rPr lang="en-GB" sz="1100" b="1" dirty="0" smtClean="0"/>
              <a:t>Great Women Who Changed the World </a:t>
            </a:r>
            <a:r>
              <a:rPr lang="en-GB" sz="1100" dirty="0" smtClean="0"/>
              <a:t>by Kate Pankhurst</a:t>
            </a:r>
            <a:endParaRPr lang="en-GB" sz="1100" dirty="0"/>
          </a:p>
          <a:p>
            <a:r>
              <a:rPr lang="en-GB" sz="1100" b="1" dirty="0"/>
              <a:t>Flying High: The Story of Gymnastic Champion Simone </a:t>
            </a:r>
            <a:r>
              <a:rPr lang="en-GB" sz="1100" b="1" dirty="0" err="1"/>
              <a:t>Biles</a:t>
            </a:r>
            <a:r>
              <a:rPr lang="en-GB" sz="1100" b="1" dirty="0"/>
              <a:t> </a:t>
            </a:r>
            <a:r>
              <a:rPr lang="en-GB" sz="1100" dirty="0"/>
              <a:t>by Michelle Meadows &amp; Ebony Glenn </a:t>
            </a:r>
          </a:p>
          <a:p>
            <a:r>
              <a:rPr lang="en-GB" sz="1100" b="1" dirty="0" smtClean="0"/>
              <a:t>Amelia </a:t>
            </a:r>
            <a:r>
              <a:rPr lang="en-GB" sz="1100" b="1" dirty="0"/>
              <a:t>and Eleanor Go For a Ride </a:t>
            </a:r>
            <a:r>
              <a:rPr lang="en-GB" sz="1100" dirty="0"/>
              <a:t>by Pam Munoz Ryan &amp; Brian </a:t>
            </a:r>
            <a:r>
              <a:rPr lang="en-GB" sz="1100" dirty="0" smtClean="0"/>
              <a:t>Selznick</a:t>
            </a:r>
          </a:p>
          <a:p>
            <a:r>
              <a:rPr lang="en-GB" sz="1100" b="1" dirty="0"/>
              <a:t>The Watcher </a:t>
            </a:r>
            <a:r>
              <a:rPr lang="en-GB" sz="1100" dirty="0"/>
              <a:t>by Jeanette Winter</a:t>
            </a:r>
          </a:p>
          <a:p>
            <a:r>
              <a:rPr lang="en-GB" sz="1100" b="1" dirty="0"/>
              <a:t>For the Right to Learn: Malala Yousafzai’s Story </a:t>
            </a:r>
            <a:r>
              <a:rPr lang="en-GB" sz="1100" dirty="0"/>
              <a:t>by Rebecca Langston-George &amp; Janna Bock</a:t>
            </a:r>
          </a:p>
          <a:p>
            <a:r>
              <a:rPr lang="en-GB" sz="1100" b="1" dirty="0"/>
              <a:t>Black Music Greats: 40 Inspiring Icons </a:t>
            </a:r>
            <a:r>
              <a:rPr lang="en-GB" sz="1100" dirty="0"/>
              <a:t>by Olivier </a:t>
            </a:r>
            <a:r>
              <a:rPr lang="en-GB" sz="1100" dirty="0" err="1"/>
              <a:t>Cachin</a:t>
            </a:r>
            <a:r>
              <a:rPr lang="en-GB" sz="1100" dirty="0"/>
              <a:t> &amp; Jerome </a:t>
            </a:r>
            <a:r>
              <a:rPr lang="en-GB" sz="1100" dirty="0" err="1" smtClean="0"/>
              <a:t>Masi</a:t>
            </a:r>
            <a:endParaRPr lang="en-GB" sz="1100" dirty="0" smtClean="0"/>
          </a:p>
          <a:p>
            <a:r>
              <a:rPr lang="en-GB" sz="1100" b="1" dirty="0"/>
              <a:t>Women in Science </a:t>
            </a:r>
            <a:r>
              <a:rPr lang="en-GB" sz="1100" dirty="0"/>
              <a:t>by Rachel </a:t>
            </a:r>
            <a:r>
              <a:rPr lang="en-GB" sz="1100" dirty="0" err="1" smtClean="0"/>
              <a:t>Ignotofsky</a:t>
            </a:r>
            <a:endParaRPr lang="en-GB" sz="1100" dirty="0" smtClean="0"/>
          </a:p>
          <a:p>
            <a:r>
              <a:rPr lang="en-GB" sz="1100" b="1" dirty="0" smtClean="0"/>
              <a:t>Little Leaders: Bold Women in Black History </a:t>
            </a:r>
            <a:r>
              <a:rPr lang="en-GB" sz="1100" dirty="0" smtClean="0"/>
              <a:t>by Vashti Harrison</a:t>
            </a:r>
          </a:p>
          <a:p>
            <a:r>
              <a:rPr lang="en-GB" sz="1100" b="1" dirty="0" smtClean="0"/>
              <a:t>Little Leaders: Visionary Women Around the World </a:t>
            </a:r>
            <a:r>
              <a:rPr lang="en-GB" sz="1100" dirty="0" smtClean="0"/>
              <a:t>by Vashti Harrison</a:t>
            </a:r>
          </a:p>
          <a:p>
            <a:r>
              <a:rPr lang="en-GB" sz="1100" b="1" dirty="0" smtClean="0"/>
              <a:t>Minty: A Story of a Young Harriet Tubman by Alan Schroeder &amp; Jerry Pinkney</a:t>
            </a:r>
          </a:p>
          <a:p>
            <a:r>
              <a:rPr lang="en-GB" sz="1100" b="1" dirty="0" smtClean="0"/>
              <a:t>If </a:t>
            </a:r>
            <a:r>
              <a:rPr lang="en-GB" sz="1100" b="1" dirty="0"/>
              <a:t>a Bus Could Talk: The Story of Rosa Parks </a:t>
            </a:r>
            <a:r>
              <a:rPr lang="en-GB" sz="1100" dirty="0"/>
              <a:t>by </a:t>
            </a:r>
            <a:r>
              <a:rPr lang="en-GB" sz="1100" dirty="0" err="1"/>
              <a:t>Fauth</a:t>
            </a:r>
            <a:r>
              <a:rPr lang="en-GB" sz="1100" dirty="0"/>
              <a:t> Ringgold</a:t>
            </a:r>
            <a:endParaRPr lang="en-GB" sz="1100" b="1" dirty="0"/>
          </a:p>
          <a:p>
            <a:r>
              <a:rPr lang="en-GB" sz="1100" b="1" dirty="0"/>
              <a:t>Fantastically Great Women Who  Saved the Planet </a:t>
            </a:r>
            <a:r>
              <a:rPr lang="en-GB" sz="1100" dirty="0"/>
              <a:t>by Kate </a:t>
            </a:r>
            <a:r>
              <a:rPr lang="en-GB" sz="1100" dirty="0" smtClean="0"/>
              <a:t>Pankhurst</a:t>
            </a:r>
            <a:endParaRPr lang="en-GB" sz="1100" dirty="0"/>
          </a:p>
        </p:txBody>
      </p:sp>
      <p:pic>
        <p:nvPicPr>
          <p:cNvPr id="39938" name="Picture 2" descr="Moses: When Harriet Tubman Led Her People to Freedom Caldecott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6979" y="639329"/>
            <a:ext cx="1219284" cy="14350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9940" name="Picture 4" descr="11 PICTURE BOOKS OF INSPIRING WOMEN: Stories of Girls and Women That M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41181" y="630638"/>
            <a:ext cx="1123867" cy="14523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9942" name="Picture 6" descr="11 inspiring children's + YA books about historic women your kids ...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591" r="22952" b="1371"/>
          <a:stretch/>
        </p:blipFill>
        <p:spPr bwMode="auto">
          <a:xfrm>
            <a:off x="7719841" y="616579"/>
            <a:ext cx="1227006" cy="14815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9944" name="Picture 8" descr="Rosa Parks by Lisbeth Kaiser, Marta Antelo | Waterstones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75426" y="639329"/>
            <a:ext cx="1165940" cy="14350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9946" name="Picture 10" descr="Fantastically Great Women Who Changed the World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93476" y="2259727"/>
            <a:ext cx="1414998" cy="14119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14" descr="HIDDEN FIGURES: The True Story of Four Black Women and the Space ...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50359" y="639329"/>
            <a:ext cx="1183827" cy="14436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9948" name="Picture 12" descr="Let Toys Be Toys | Let Toys Be Toys – For Girls and Boys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53844" y="2252880"/>
            <a:ext cx="1193003" cy="14074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8" descr="Flying High | Michelle Meadows | Macmillan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55104" y="2259727"/>
            <a:ext cx="1090020" cy="14119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4" descr="Rise! From Caged Bird to Poet of the People, Maya Angelou by ...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80646" y="2255876"/>
            <a:ext cx="1215617" cy="14074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12" descr="Nina: Jazz Legend and Civil-Rights Activist Nina Simone: Brière ...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69148" y="2264255"/>
            <a:ext cx="1098993" cy="14074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26" descr="Amelia and Eleanor Go for a Ride by Pam Muñoz Ryan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6979" y="3844834"/>
            <a:ext cx="1679337" cy="14047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16" descr="40 Inspiring Icons: Black Music Greats: Amazon.co.uk: Olivier ...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74128" y="3844832"/>
            <a:ext cx="1020576" cy="13964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18" descr="If A Bus Could Talk: The Story of Rosa Parks Reading Rainbow ...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55832" y="5414348"/>
            <a:ext cx="1530766" cy="13196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22" descr="Fantastically Great Women Who Saved the Planet: Kate Pankhurst ...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21740" y="5414400"/>
            <a:ext cx="1319626" cy="13196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24" descr="11 inspiring children's + YA books about historic women your kids ...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71195" y="3844832"/>
            <a:ext cx="1170171" cy="13964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28" descr="The Watcher: A Children's Book about How Jane Goodall Became Jane ..."/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807" y="3844833"/>
            <a:ext cx="1404729" cy="14047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30" descr="For The Right To Learn: Malala Yousafzai's Story Encounter ..."/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14027" y="3844833"/>
            <a:ext cx="1083610" cy="13964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0" name="Picture 2" descr="Minty: A Story of Young Harriet Tubman Picture Puffin: Amazon.co ..."/>
          <p:cNvPicPr>
            <a:picLocks noChangeAspect="1" noChangeArrowheads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31762" y="5404347"/>
            <a:ext cx="1094626" cy="13293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2" name="Picture 2" descr="Little Leaders: Visionary Women Around the World: Amazon.co.uk ..."/>
          <p:cNvPicPr>
            <a:picLocks noChangeAspect="1" noChangeArrowheads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85706" y="5404347"/>
            <a:ext cx="1114358" cy="13293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Little Leaders: Bold Women in Black History by Vashti Harrison ..."/>
          <p:cNvPicPr>
            <a:picLocks noChangeAspect="1" noChangeArrowheads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9382" y="5414348"/>
            <a:ext cx="1103114" cy="13093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24" descr="Women of the Bible | Children's Book | McCallister | Collection ..."/>
          <p:cNvPicPr>
            <a:picLocks noChangeAspect="1" noChangeArrowheads="1"/>
          </p:cNvPicPr>
          <p:nvPr/>
        </p:nvPicPr>
        <p:blipFill rotWithShape="1"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077" t="15263" r="21969" b="15461"/>
          <a:stretch/>
        </p:blipFill>
        <p:spPr bwMode="auto">
          <a:xfrm>
            <a:off x="222099" y="137545"/>
            <a:ext cx="792927" cy="96447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2129159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 txBox="1">
            <a:spLocks/>
          </p:cNvSpPr>
          <p:nvPr/>
        </p:nvSpPr>
        <p:spPr>
          <a:xfrm>
            <a:off x="814371" y="138829"/>
            <a:ext cx="2776818" cy="48095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2000" dirty="0" smtClean="0"/>
              <a:t>SPECIAL PEOPLE </a:t>
            </a:r>
            <a:endParaRPr lang="en-GB" sz="2000" dirty="0"/>
          </a:p>
        </p:txBody>
      </p:sp>
      <p:sp>
        <p:nvSpPr>
          <p:cNvPr id="6" name="TextBox 5"/>
          <p:cNvSpPr txBox="1"/>
          <p:nvPr/>
        </p:nvSpPr>
        <p:spPr>
          <a:xfrm>
            <a:off x="8381474" y="581217"/>
            <a:ext cx="3730140" cy="618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b="1" dirty="0"/>
              <a:t>Wilma Unlimited </a:t>
            </a:r>
            <a:r>
              <a:rPr lang="en-GB" sz="1200" dirty="0"/>
              <a:t>by Katherine </a:t>
            </a:r>
            <a:r>
              <a:rPr lang="en-GB" sz="1200" dirty="0" err="1"/>
              <a:t>Krull</a:t>
            </a:r>
            <a:r>
              <a:rPr lang="en-GB" sz="1200" dirty="0"/>
              <a:t> &amp; David Diaz (USA</a:t>
            </a:r>
            <a:r>
              <a:rPr lang="en-GB" sz="1200" dirty="0" smtClean="0"/>
              <a:t>)</a:t>
            </a:r>
            <a:endParaRPr lang="en-GB" sz="1200" b="1" dirty="0"/>
          </a:p>
          <a:p>
            <a:r>
              <a:rPr lang="en-GB" sz="1200" b="1" dirty="0" smtClean="0"/>
              <a:t>Super Scientists </a:t>
            </a:r>
            <a:r>
              <a:rPr lang="en-GB" sz="1200" dirty="0" smtClean="0"/>
              <a:t>by Anne Blanchard &amp; </a:t>
            </a:r>
            <a:r>
              <a:rPr lang="en-GB" sz="1200" dirty="0" err="1" smtClean="0"/>
              <a:t>Tino</a:t>
            </a:r>
            <a:r>
              <a:rPr lang="en-GB" sz="1200" dirty="0" smtClean="0"/>
              <a:t> </a:t>
            </a:r>
          </a:p>
          <a:p>
            <a:r>
              <a:rPr lang="en-GB" sz="1200" b="1" dirty="0" smtClean="0"/>
              <a:t>Of Thee I Sing: A Letter to my Daughters </a:t>
            </a:r>
            <a:r>
              <a:rPr lang="en-GB" sz="1200" dirty="0" smtClean="0"/>
              <a:t>by Barack Obama &amp; Loren Long </a:t>
            </a:r>
          </a:p>
          <a:p>
            <a:r>
              <a:rPr lang="en-GB" sz="1200" b="1" dirty="0" smtClean="0"/>
              <a:t>People of Peace </a:t>
            </a:r>
            <a:r>
              <a:rPr lang="en-GB" sz="1200" dirty="0" smtClean="0"/>
              <a:t>by Sandrine </a:t>
            </a:r>
            <a:r>
              <a:rPr lang="en-GB" sz="1200" dirty="0" err="1" smtClean="0"/>
              <a:t>Murza</a:t>
            </a:r>
            <a:r>
              <a:rPr lang="en-GB" sz="1200" dirty="0" smtClean="0"/>
              <a:t> &amp; Le Duo</a:t>
            </a:r>
          </a:p>
          <a:p>
            <a:r>
              <a:rPr lang="en-GB" sz="1200" b="1" dirty="0" smtClean="0"/>
              <a:t>Solving </a:t>
            </a:r>
            <a:r>
              <a:rPr lang="en-GB" sz="1200" b="1" dirty="0"/>
              <a:t>the Puzzle Under the Sea </a:t>
            </a:r>
            <a:r>
              <a:rPr lang="en-GB" sz="1200" dirty="0"/>
              <a:t>by Robert </a:t>
            </a:r>
            <a:r>
              <a:rPr lang="en-GB" sz="1200" dirty="0" err="1"/>
              <a:t>Burleigh</a:t>
            </a:r>
            <a:r>
              <a:rPr lang="en-GB" sz="1200" dirty="0"/>
              <a:t> &amp; Raul </a:t>
            </a:r>
            <a:r>
              <a:rPr lang="en-GB" sz="1200" dirty="0" smtClean="0"/>
              <a:t>Colon</a:t>
            </a:r>
          </a:p>
          <a:p>
            <a:r>
              <a:rPr lang="en-GB" sz="1200" b="1" dirty="0" smtClean="0"/>
              <a:t>Brilliant Ideas From Wonderful Women</a:t>
            </a:r>
            <a:r>
              <a:rPr lang="en-GB" sz="1200" dirty="0" smtClean="0"/>
              <a:t> by </a:t>
            </a:r>
            <a:r>
              <a:rPr lang="en-GB" sz="1200" dirty="0" err="1" smtClean="0"/>
              <a:t>Aitziber</a:t>
            </a:r>
            <a:r>
              <a:rPr lang="en-GB" sz="1200" dirty="0" smtClean="0"/>
              <a:t> Lopez &amp; Luciano Lozano </a:t>
            </a:r>
          </a:p>
          <a:p>
            <a:r>
              <a:rPr lang="en-GB" sz="1200" b="1" dirty="0"/>
              <a:t>Nelson Mandela: Long Walk to Freedom</a:t>
            </a:r>
            <a:r>
              <a:rPr lang="en-GB" sz="1200" dirty="0"/>
              <a:t> by Chris Van </a:t>
            </a:r>
            <a:r>
              <a:rPr lang="en-GB" sz="1200" dirty="0" err="1"/>
              <a:t>Wyk</a:t>
            </a:r>
            <a:r>
              <a:rPr lang="en-GB" sz="1200" dirty="0"/>
              <a:t> &amp; Paddy </a:t>
            </a:r>
            <a:r>
              <a:rPr lang="en-GB" sz="1200" dirty="0" err="1" smtClean="0"/>
              <a:t>Bouma</a:t>
            </a:r>
            <a:endParaRPr lang="en-GB" sz="1200" dirty="0" smtClean="0"/>
          </a:p>
          <a:p>
            <a:r>
              <a:rPr lang="en-GB" sz="1200" b="1" dirty="0"/>
              <a:t>Before She Was Harriet </a:t>
            </a:r>
            <a:r>
              <a:rPr lang="en-GB" sz="1200" dirty="0"/>
              <a:t>by </a:t>
            </a:r>
            <a:r>
              <a:rPr lang="en-GB" sz="1200" dirty="0" err="1"/>
              <a:t>Lesa</a:t>
            </a:r>
            <a:r>
              <a:rPr lang="en-GB" sz="1200" dirty="0"/>
              <a:t> Cline-</a:t>
            </a:r>
            <a:r>
              <a:rPr lang="en-GB" sz="1200" dirty="0" err="1"/>
              <a:t>Ransome</a:t>
            </a:r>
            <a:r>
              <a:rPr lang="en-GB" sz="1200" dirty="0"/>
              <a:t> &amp; James E </a:t>
            </a:r>
            <a:r>
              <a:rPr lang="en-GB" sz="1200" dirty="0" err="1" smtClean="0"/>
              <a:t>Ransome</a:t>
            </a:r>
            <a:endParaRPr lang="en-GB" sz="1200" dirty="0" smtClean="0"/>
          </a:p>
          <a:p>
            <a:r>
              <a:rPr lang="en-GB" sz="1200" b="1" dirty="0" smtClean="0"/>
              <a:t>A Band of Angels </a:t>
            </a:r>
            <a:r>
              <a:rPr lang="en-GB" sz="1200" dirty="0" smtClean="0"/>
              <a:t>by Deborah Hopkinson &amp; Raul Colon </a:t>
            </a:r>
          </a:p>
          <a:p>
            <a:r>
              <a:rPr lang="en-GB" sz="1200" b="1" dirty="0"/>
              <a:t>A Picture Book of Martin Luther King </a:t>
            </a:r>
            <a:r>
              <a:rPr lang="en-GB" sz="1200" dirty="0"/>
              <a:t>by David A Adler &amp; Robert </a:t>
            </a:r>
            <a:r>
              <a:rPr lang="en-GB" sz="1200" dirty="0" err="1" smtClean="0"/>
              <a:t>Casilla</a:t>
            </a:r>
            <a:endParaRPr lang="en-GB" sz="1200" dirty="0" smtClean="0"/>
          </a:p>
          <a:p>
            <a:r>
              <a:rPr lang="en-GB" sz="1200" b="1" dirty="0"/>
              <a:t>Hidden Figures </a:t>
            </a:r>
            <a:r>
              <a:rPr lang="en-GB" sz="1200" dirty="0"/>
              <a:t>by Margot Lee </a:t>
            </a:r>
            <a:r>
              <a:rPr lang="en-GB" sz="1200" dirty="0" err="1"/>
              <a:t>Shetterly</a:t>
            </a:r>
            <a:r>
              <a:rPr lang="en-GB" sz="1200" dirty="0"/>
              <a:t> &amp; Laura </a:t>
            </a:r>
            <a:r>
              <a:rPr lang="en-GB" sz="1200" dirty="0" smtClean="0"/>
              <a:t>Freeman</a:t>
            </a:r>
          </a:p>
          <a:p>
            <a:r>
              <a:rPr lang="en-GB" sz="1200" b="1" dirty="0"/>
              <a:t>Grandad Mandela </a:t>
            </a:r>
            <a:r>
              <a:rPr lang="en-GB" sz="1200" dirty="0"/>
              <a:t>by </a:t>
            </a:r>
            <a:r>
              <a:rPr lang="en-GB" sz="1200" dirty="0" err="1"/>
              <a:t>Zaz</a:t>
            </a:r>
            <a:r>
              <a:rPr lang="en-GB" sz="1200" dirty="0"/>
              <a:t>, </a:t>
            </a:r>
            <a:r>
              <a:rPr lang="en-GB" sz="1200" dirty="0" err="1"/>
              <a:t>Ziwelene</a:t>
            </a:r>
            <a:r>
              <a:rPr lang="en-GB" sz="1200" dirty="0"/>
              <a:t> and </a:t>
            </a:r>
            <a:r>
              <a:rPr lang="en-GB" sz="1200" dirty="0" err="1"/>
              <a:t>Zindzi</a:t>
            </a:r>
            <a:r>
              <a:rPr lang="en-GB" sz="1200" dirty="0"/>
              <a:t> Mandela &amp; Sean </a:t>
            </a:r>
            <a:r>
              <a:rPr lang="en-GB" sz="1200" dirty="0" smtClean="0"/>
              <a:t>Qualls</a:t>
            </a:r>
          </a:p>
          <a:p>
            <a:r>
              <a:rPr lang="en-GB" sz="1200" b="1" dirty="0" smtClean="0"/>
              <a:t>Mandela </a:t>
            </a:r>
            <a:r>
              <a:rPr lang="en-GB" sz="1200" dirty="0" smtClean="0"/>
              <a:t>by Floyd Cooper</a:t>
            </a:r>
            <a:endParaRPr lang="en-GB" sz="1200" dirty="0"/>
          </a:p>
          <a:p>
            <a:r>
              <a:rPr lang="en-GB" sz="1200" b="1" dirty="0" smtClean="0"/>
              <a:t>Box </a:t>
            </a:r>
            <a:r>
              <a:rPr lang="en-GB" sz="1200" b="1" dirty="0"/>
              <a:t>Henry Brown Mails Himself to Freedom </a:t>
            </a:r>
            <a:r>
              <a:rPr lang="en-GB" sz="1200" dirty="0"/>
              <a:t>by Carole Boston Weatherford &amp; Michele </a:t>
            </a:r>
            <a:r>
              <a:rPr lang="en-GB" sz="1200" dirty="0" smtClean="0"/>
              <a:t>Wood</a:t>
            </a:r>
          </a:p>
          <a:p>
            <a:r>
              <a:rPr lang="en-GB" sz="1200" b="1" dirty="0" smtClean="0"/>
              <a:t>The Seed of Compassion </a:t>
            </a:r>
            <a:r>
              <a:rPr lang="en-GB" sz="1200" dirty="0" smtClean="0"/>
              <a:t>by Dalai Lama &amp; </a:t>
            </a:r>
            <a:r>
              <a:rPr lang="en-GB" sz="1200" dirty="0" err="1" smtClean="0"/>
              <a:t>Bao</a:t>
            </a:r>
            <a:r>
              <a:rPr lang="en-GB" sz="1200" dirty="0" smtClean="0"/>
              <a:t> </a:t>
            </a:r>
            <a:endParaRPr lang="en-GB" sz="1200" dirty="0"/>
          </a:p>
          <a:p>
            <a:r>
              <a:rPr lang="en-GB" sz="1200" b="1" dirty="0" smtClean="0"/>
              <a:t>The Life of the Buddha </a:t>
            </a:r>
            <a:r>
              <a:rPr lang="en-GB" sz="1200" dirty="0" smtClean="0"/>
              <a:t>by Heather </a:t>
            </a:r>
            <a:r>
              <a:rPr lang="en-GB" sz="1200" dirty="0" err="1" smtClean="0"/>
              <a:t>Sanche</a:t>
            </a:r>
            <a:r>
              <a:rPr lang="en-GB" sz="1200" dirty="0" smtClean="0"/>
              <a:t> &amp; Tara Di </a:t>
            </a:r>
            <a:r>
              <a:rPr lang="en-GB" sz="1200" dirty="0" err="1" smtClean="0"/>
              <a:t>Gesu</a:t>
            </a:r>
            <a:endParaRPr lang="en-GB" sz="1200" dirty="0" smtClean="0"/>
          </a:p>
          <a:p>
            <a:r>
              <a:rPr lang="en-GB" sz="1200" b="1" dirty="0" smtClean="0"/>
              <a:t>The Brave Cyclist </a:t>
            </a:r>
            <a:r>
              <a:rPr lang="en-GB" sz="1200" dirty="0" smtClean="0"/>
              <a:t>by Amelia Hoffman &amp; </a:t>
            </a:r>
            <a:r>
              <a:rPr lang="en-GB" sz="1200" dirty="0" err="1" smtClean="0"/>
              <a:t>Chiars</a:t>
            </a:r>
            <a:r>
              <a:rPr lang="en-GB" sz="1200" dirty="0" smtClean="0"/>
              <a:t> Fedele</a:t>
            </a:r>
            <a:endParaRPr lang="en-GB" sz="1200" dirty="0"/>
          </a:p>
          <a:p>
            <a:endParaRPr lang="en-GB" sz="1200" dirty="0"/>
          </a:p>
          <a:p>
            <a:endParaRPr lang="en-GB" sz="1200" dirty="0"/>
          </a:p>
          <a:p>
            <a:endParaRPr lang="en-GB" sz="1200" dirty="0"/>
          </a:p>
        </p:txBody>
      </p:sp>
      <p:pic>
        <p:nvPicPr>
          <p:cNvPr id="5122" name="Picture 2" descr="40 Inspiring Icons: Super Scientists: Amazon.co.uk: Blanchard ...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274" y="1708290"/>
            <a:ext cx="1035494" cy="14229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2" name="Picture 12" descr="Of Thee I Sing: A Letter to My Daughters: Amazon.co.uk: Obama ...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2007" y="1708290"/>
            <a:ext cx="1077181" cy="14229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4" name="Picture 14" descr="40 Inspiring Icons: People of Peace: Meet 40 amazing activists: 1 ...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30427" y="1708290"/>
            <a:ext cx="1041607" cy="14229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44" name="Picture 24" descr="Brilliant Ideas From Wonderful Women: Amazon.co.uk: Aitziber Lopez ...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90027" y="1708290"/>
            <a:ext cx="1009475" cy="14229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10" descr="Before She Was Harriet - Wikipedia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273" y="3332528"/>
            <a:ext cx="1163261" cy="14223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Solving the Puzzle Under the Sea: Marie Tharp Maps the Ocean Floor ...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73274" y="1708290"/>
            <a:ext cx="1015514" cy="14229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 descr="https://t1.bookpage.com/books/images/6a6b5fe4f92931e43e6cbdc07818157d/large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13962" y="3332528"/>
            <a:ext cx="1123658" cy="14223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22" descr="Women of the Bible | Children's Book | McCallister | Collection ..."/>
          <p:cNvPicPr>
            <a:picLocks noChangeAspect="1" noChangeArrowheads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077" t="15263" r="21969" b="15461"/>
          <a:stretch/>
        </p:blipFill>
        <p:spPr bwMode="auto">
          <a:xfrm>
            <a:off x="222099" y="137545"/>
            <a:ext cx="792927" cy="96447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6" descr="Picture Book of Martin Luther King, a Picture Book Biographies ...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13498" y="3335974"/>
            <a:ext cx="1684970" cy="14223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8" descr="15 Best Nonfiction Books for Kids - Best Children's True Story Books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32532" y="3335974"/>
            <a:ext cx="952624" cy="14223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16" descr="BOX: Henry Brown Mails Himself to Freedom | School Library Journal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4702" y="4956217"/>
            <a:ext cx="1785895" cy="15350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362" name="Picture 2" descr="Image result for dalai lama childrens book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72091" y="4956216"/>
            <a:ext cx="1535098" cy="15350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Image result for the life of the buddha book"/>
          <p:cNvPicPr>
            <a:picLocks noChangeAspect="1" noChangeArrowheads="1"/>
          </p:cNvPicPr>
          <p:nvPr/>
        </p:nvPicPr>
        <p:blipFill rotWithShape="1"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687" r="21831"/>
          <a:stretch/>
        </p:blipFill>
        <p:spPr bwMode="auto">
          <a:xfrm>
            <a:off x="4288684" y="4956216"/>
            <a:ext cx="1606733" cy="15350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 descr="Image result for the brave cyclist book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6697" y="4956216"/>
            <a:ext cx="1867516" cy="15350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28" descr="Long Walk to Freedom: Illustrated Children's edition Picture Book ...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0741" y="1708290"/>
            <a:ext cx="1779494" cy="14229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30" descr="Book Reviews for Grandad Mandela By Zindzi Mandela and Sean Qualls ...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55244" y="3332528"/>
            <a:ext cx="1144993" cy="14223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2" descr="Mandela by Floyd Cooper: 9780698118164 | PenguinRandomHouse.com: Books"/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83443" y="3332528"/>
            <a:ext cx="1096792" cy="14223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0320287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 txBox="1">
            <a:spLocks/>
          </p:cNvSpPr>
          <p:nvPr/>
        </p:nvSpPr>
        <p:spPr>
          <a:xfrm>
            <a:off x="918574" y="135626"/>
            <a:ext cx="2759529" cy="48095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2000" dirty="0" smtClean="0"/>
              <a:t>Special People</a:t>
            </a:r>
            <a:endParaRPr lang="en-GB" sz="2000" dirty="0"/>
          </a:p>
        </p:txBody>
      </p:sp>
      <p:sp>
        <p:nvSpPr>
          <p:cNvPr id="6" name="TextBox 5"/>
          <p:cNvSpPr txBox="1"/>
          <p:nvPr/>
        </p:nvSpPr>
        <p:spPr>
          <a:xfrm>
            <a:off x="93477" y="1475670"/>
            <a:ext cx="4765905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b="1" dirty="0"/>
              <a:t>Grandfather Gandhi</a:t>
            </a:r>
            <a:r>
              <a:rPr lang="en-GB" sz="1100" dirty="0"/>
              <a:t> by </a:t>
            </a:r>
            <a:r>
              <a:rPr lang="en-GB" sz="1100" dirty="0" err="1"/>
              <a:t>Arun</a:t>
            </a:r>
            <a:r>
              <a:rPr lang="en-GB" sz="1100" dirty="0"/>
              <a:t> Gandhi, Bethany </a:t>
            </a:r>
            <a:r>
              <a:rPr lang="en-GB" sz="1100" dirty="0" err="1"/>
              <a:t>Hegedus</a:t>
            </a:r>
            <a:r>
              <a:rPr lang="en-GB" sz="1100" dirty="0"/>
              <a:t> &amp; Evan </a:t>
            </a:r>
            <a:r>
              <a:rPr lang="en-GB" sz="1100" dirty="0" smtClean="0"/>
              <a:t>Turk</a:t>
            </a:r>
          </a:p>
          <a:p>
            <a:r>
              <a:rPr lang="en-GB" sz="1100" b="1" dirty="0"/>
              <a:t>Little People Big Dreams: Mahatma Gandhi </a:t>
            </a:r>
            <a:r>
              <a:rPr lang="en-GB" sz="1100" dirty="0"/>
              <a:t>by Isabel Sanchez </a:t>
            </a:r>
            <a:r>
              <a:rPr lang="en-GB" sz="1100" dirty="0" err="1"/>
              <a:t>Vegara</a:t>
            </a:r>
            <a:r>
              <a:rPr lang="en-GB" sz="1100" dirty="0"/>
              <a:t> &amp; Albert </a:t>
            </a:r>
            <a:r>
              <a:rPr lang="en-GB" sz="1100" dirty="0" err="1" smtClean="0"/>
              <a:t>Arraya</a:t>
            </a:r>
            <a:endParaRPr lang="en-GB" sz="1100" dirty="0" smtClean="0"/>
          </a:p>
          <a:p>
            <a:r>
              <a:rPr lang="en-GB" sz="1100" b="1" dirty="0" smtClean="0"/>
              <a:t>Nadia The Girl Who Couldn’t Sit Still </a:t>
            </a:r>
            <a:r>
              <a:rPr lang="en-GB" sz="1100" dirty="0" smtClean="0"/>
              <a:t>by </a:t>
            </a:r>
            <a:r>
              <a:rPr lang="en-GB" sz="1100" dirty="0" err="1" smtClean="0"/>
              <a:t>Karlin</a:t>
            </a:r>
            <a:r>
              <a:rPr lang="en-GB" sz="1100" dirty="0" smtClean="0"/>
              <a:t> </a:t>
            </a:r>
            <a:r>
              <a:rPr lang="en-GB" sz="1100" dirty="0" err="1" smtClean="0"/>
              <a:t>Gray</a:t>
            </a:r>
            <a:r>
              <a:rPr lang="en-GB" sz="1100" dirty="0" smtClean="0"/>
              <a:t> &amp; Christine </a:t>
            </a:r>
            <a:r>
              <a:rPr lang="en-GB" sz="1100" dirty="0" err="1" smtClean="0"/>
              <a:t>Davenier</a:t>
            </a:r>
            <a:endParaRPr lang="en-GB" sz="1100" dirty="0" smtClean="0"/>
          </a:p>
          <a:p>
            <a:r>
              <a:rPr lang="en-GB" sz="1100" b="1" dirty="0"/>
              <a:t>Wilma Unlimited </a:t>
            </a:r>
            <a:r>
              <a:rPr lang="en-GB" sz="1100" dirty="0"/>
              <a:t>by Katherine </a:t>
            </a:r>
            <a:r>
              <a:rPr lang="en-GB" sz="1100" dirty="0" err="1"/>
              <a:t>Krull</a:t>
            </a:r>
            <a:r>
              <a:rPr lang="en-GB" sz="1100" dirty="0"/>
              <a:t> &amp; David Diaz (USA)</a:t>
            </a:r>
            <a:endParaRPr lang="en-GB" sz="1100" b="1" dirty="0"/>
          </a:p>
          <a:p>
            <a:endParaRPr lang="en-GB" sz="1100" dirty="0"/>
          </a:p>
          <a:p>
            <a:r>
              <a:rPr lang="en-GB" sz="1100" dirty="0" smtClean="0"/>
              <a:t>  </a:t>
            </a:r>
            <a:endParaRPr lang="en-GB" sz="1100" dirty="0"/>
          </a:p>
          <a:p>
            <a:endParaRPr lang="en-GB" sz="1100" dirty="0"/>
          </a:p>
        </p:txBody>
      </p:sp>
      <p:pic>
        <p:nvPicPr>
          <p:cNvPr id="25" name="Picture 24" descr="Women of the Bible | Children's Book | McCallister | Collection ...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077" t="15263" r="21969" b="15461"/>
          <a:stretch/>
        </p:blipFill>
        <p:spPr bwMode="auto">
          <a:xfrm>
            <a:off x="222099" y="137545"/>
            <a:ext cx="792927" cy="96447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28" descr="Buy Grandfather Gandhi Book Online at Low Prices in India ...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44308" y="616579"/>
            <a:ext cx="1498769" cy="15034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30" descr="Mahatma Gandhi (25) (Little People, BIG DREAMS): Amazon.co.uk ...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28003" y="616579"/>
            <a:ext cx="1258235" cy="15034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6" name="Picture 2" descr="Nadia: The Girl Who Couldn't Sit Still eBook: Gray, Karlin, Davenier,  Christine: Amazon.co.uk: Kindle Store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71165" y="616579"/>
            <a:ext cx="1269160" cy="15034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4" descr="Wilma Unlimited: How Wilma Rudolph Became the World's Fastest ...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25252" y="616578"/>
            <a:ext cx="1726000" cy="15034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1130527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 txBox="1">
            <a:spLocks/>
          </p:cNvSpPr>
          <p:nvPr/>
        </p:nvSpPr>
        <p:spPr>
          <a:xfrm>
            <a:off x="1943100" y="877584"/>
            <a:ext cx="8610600" cy="12930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dirty="0" smtClean="0"/>
              <a:t>Special opportunities</a:t>
            </a:r>
            <a:endParaRPr lang="en-GB" dirty="0"/>
          </a:p>
        </p:txBody>
      </p:sp>
      <p:pic>
        <p:nvPicPr>
          <p:cNvPr id="3" name="Picture 2" descr="Glow in the Dark: Nature's Light Spectacular: 12 stunning scenes of Earth's  greatest shows: Amazon.co.uk: Flint, Katy, Li, Cornelia: Books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4871" y="2170612"/>
            <a:ext cx="2907057" cy="387607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19371" y="4945111"/>
            <a:ext cx="1435100" cy="1447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720641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 txBox="1">
            <a:spLocks/>
          </p:cNvSpPr>
          <p:nvPr/>
        </p:nvSpPr>
        <p:spPr>
          <a:xfrm>
            <a:off x="1149974" y="221816"/>
            <a:ext cx="2184763" cy="454827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85000" lnSpcReduction="20000"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2000" dirty="0" smtClean="0"/>
              <a:t>Special opportunities</a:t>
            </a:r>
            <a:endParaRPr lang="en-GB" sz="2000" dirty="0"/>
          </a:p>
        </p:txBody>
      </p:sp>
      <p:sp>
        <p:nvSpPr>
          <p:cNvPr id="6" name="TextBox 5"/>
          <p:cNvSpPr txBox="1"/>
          <p:nvPr/>
        </p:nvSpPr>
        <p:spPr>
          <a:xfrm>
            <a:off x="185071" y="1466012"/>
            <a:ext cx="4435724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b="1" dirty="0" smtClean="0"/>
              <a:t>Nature’s Light Spectacular </a:t>
            </a:r>
            <a:r>
              <a:rPr lang="en-GB" sz="1200" dirty="0" smtClean="0"/>
              <a:t>by Katy Flint &amp; Cornelia Li</a:t>
            </a:r>
          </a:p>
          <a:p>
            <a:r>
              <a:rPr lang="en-GB" sz="1200" b="1" dirty="0" smtClean="0"/>
              <a:t>Yan’s Hajj: The Journey of a Lifetime </a:t>
            </a:r>
            <a:r>
              <a:rPr lang="en-GB" sz="1200" dirty="0" smtClean="0"/>
              <a:t>by </a:t>
            </a:r>
            <a:r>
              <a:rPr lang="en-GB" sz="1200" dirty="0" err="1" smtClean="0"/>
              <a:t>Fawzia</a:t>
            </a:r>
            <a:r>
              <a:rPr lang="en-GB" sz="1200" dirty="0" smtClean="0"/>
              <a:t> Gilani &amp; Sophie Burrows</a:t>
            </a:r>
          </a:p>
          <a:p>
            <a:r>
              <a:rPr lang="en-GB" sz="1200" b="1" dirty="0" smtClean="0"/>
              <a:t>Going to Mecca </a:t>
            </a:r>
            <a:r>
              <a:rPr lang="en-GB" sz="1200" dirty="0" smtClean="0"/>
              <a:t>by </a:t>
            </a:r>
            <a:r>
              <a:rPr lang="en-GB" sz="1200" dirty="0" err="1" smtClean="0"/>
              <a:t>Na’ima</a:t>
            </a:r>
            <a:r>
              <a:rPr lang="en-GB" sz="1200" dirty="0" smtClean="0"/>
              <a:t> B Robert &amp; Valentina </a:t>
            </a:r>
            <a:r>
              <a:rPr lang="en-GB" sz="1200" dirty="0" err="1" smtClean="0"/>
              <a:t>Cavallini</a:t>
            </a:r>
            <a:endParaRPr lang="en-GB" sz="1200" dirty="0" smtClean="0"/>
          </a:p>
          <a:p>
            <a:r>
              <a:rPr lang="en-GB" sz="1200" b="1" dirty="0" smtClean="0"/>
              <a:t>Two Pigeons on a Pilgrimage: A Hajj Story </a:t>
            </a:r>
            <a:r>
              <a:rPr lang="en-GB" sz="1200" dirty="0" smtClean="0"/>
              <a:t>by </a:t>
            </a:r>
            <a:r>
              <a:rPr lang="en-GB" sz="1200" dirty="0" err="1" smtClean="0"/>
              <a:t>Rabia</a:t>
            </a:r>
            <a:r>
              <a:rPr lang="en-GB" sz="1200" dirty="0" smtClean="0"/>
              <a:t> Bashir &amp; Aisha Dean</a:t>
            </a:r>
          </a:p>
          <a:p>
            <a:r>
              <a:rPr lang="en-GB" sz="1200" b="1" dirty="0" smtClean="0"/>
              <a:t>Atlas of Adventures: Wonders of the World </a:t>
            </a:r>
            <a:r>
              <a:rPr lang="en-GB" sz="1200" dirty="0" smtClean="0"/>
              <a:t>by Lucy </a:t>
            </a:r>
            <a:r>
              <a:rPr lang="en-GB" sz="1200" dirty="0" err="1" smtClean="0"/>
              <a:t>Letherland</a:t>
            </a:r>
            <a:r>
              <a:rPr lang="en-GB" sz="1200" dirty="0" smtClean="0"/>
              <a:t> &amp; Ben </a:t>
            </a:r>
            <a:r>
              <a:rPr lang="en-GB" sz="1200" dirty="0" err="1" smtClean="0"/>
              <a:t>Handicott</a:t>
            </a:r>
            <a:endParaRPr lang="en-GB" sz="1200" dirty="0" smtClean="0"/>
          </a:p>
          <a:p>
            <a:r>
              <a:rPr lang="en-GB" sz="1200" b="1" dirty="0" smtClean="0"/>
              <a:t>Atlas of Adventures </a:t>
            </a:r>
            <a:r>
              <a:rPr lang="en-GB" sz="1200" dirty="0" smtClean="0"/>
              <a:t>by Lucy </a:t>
            </a:r>
            <a:r>
              <a:rPr lang="en-GB" sz="1200" dirty="0" err="1" smtClean="0"/>
              <a:t>Letherland</a:t>
            </a:r>
            <a:endParaRPr lang="en-GB" sz="1200" dirty="0" smtClean="0"/>
          </a:p>
          <a:p>
            <a:r>
              <a:rPr lang="en-GB" sz="1200" b="1" dirty="0" smtClean="0"/>
              <a:t>Dear Pope Francis </a:t>
            </a:r>
            <a:r>
              <a:rPr lang="en-GB" sz="1200" dirty="0" smtClean="0"/>
              <a:t>by Pope Francis</a:t>
            </a:r>
            <a:endParaRPr lang="en-GB" sz="1200" dirty="0"/>
          </a:p>
        </p:txBody>
      </p:sp>
      <p:pic>
        <p:nvPicPr>
          <p:cNvPr id="13314" name="Picture 2" descr="Glow in the Dark: Nature's Light Spectacular: 12 stunning scenes of Earth's  greatest shows: Amazon.co.uk: Flint, Katy, Li, Cornelia: Books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41815" y="550453"/>
            <a:ext cx="1132414" cy="15098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6" name="Picture 4" descr="Yan's Hajj: The Journey of a Lifetime: Amazon.co.uk: Gilani, Fawzia,  Burrows, Sophie: Books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7873" y="550453"/>
            <a:ext cx="1509885" cy="15098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8" name="Picture 6" descr="Going to Mecca: 1: Amazon.co.uk: Robert, Na'ima B.: Books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91403" y="550453"/>
            <a:ext cx="1195522" cy="15098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20" name="Picture 8" descr="Books › Children Books › Two Pigeons on a Pilgrimage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40571" y="550453"/>
            <a:ext cx="1490610" cy="15098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22" name="Picture 10" descr="Atlas of Adventures: Wonders of the World: 1: Amazon.co.uk: Handicott, Ben,  Letherland, Lucy: 9781786032171: Books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41816" y="2218765"/>
            <a:ext cx="1132414" cy="15322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24" name="Picture 12" descr="Atlas of Adventures: A collection of natural wonders, exciting experiences  and fun festivities from the four corners of the globe.: Amazon.co.uk:  Letherland, Lucy: 9781847805850: Books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7873" y="2218766"/>
            <a:ext cx="1141115" cy="15358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9" descr="Glow in the Dark: Nature's Light Spectacular: 12 stunning scenes of Earth's  greatest shows: Amazon.co.uk: Flint, Katy, Li, Cornelia: Books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071" y="221816"/>
            <a:ext cx="637004" cy="84933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26" name="Picture 14" descr="Dear Pope Francis: The Pope Answers Letters from Children Around the World:  Pope Francis: 9780829444339: Amazon.com: Books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2631" y="2218766"/>
            <a:ext cx="1538239" cy="15322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8488650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 txBox="1">
            <a:spLocks/>
          </p:cNvSpPr>
          <p:nvPr/>
        </p:nvSpPr>
        <p:spPr>
          <a:xfrm>
            <a:off x="1943100" y="877584"/>
            <a:ext cx="8610600" cy="12930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dirty="0" smtClean="0"/>
              <a:t>Stories from holy texts</a:t>
            </a:r>
            <a:endParaRPr lang="en-GB" dirty="0"/>
          </a:p>
        </p:txBody>
      </p:sp>
      <p:pic>
        <p:nvPicPr>
          <p:cNvPr id="3" name="Picture 2" descr="Image result for and god said wilson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2906" y="2170612"/>
            <a:ext cx="3950987" cy="395098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19371" y="4945111"/>
            <a:ext cx="1435100" cy="1447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517989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 txBox="1">
            <a:spLocks/>
          </p:cNvSpPr>
          <p:nvPr/>
        </p:nvSpPr>
        <p:spPr>
          <a:xfrm>
            <a:off x="1149974" y="221816"/>
            <a:ext cx="2184763" cy="454827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85000" lnSpcReduction="20000"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2000" dirty="0" smtClean="0"/>
              <a:t>Stories of holy texts</a:t>
            </a:r>
            <a:endParaRPr lang="en-GB" sz="2000" dirty="0"/>
          </a:p>
        </p:txBody>
      </p:sp>
      <p:sp>
        <p:nvSpPr>
          <p:cNvPr id="6" name="TextBox 5"/>
          <p:cNvSpPr txBox="1"/>
          <p:nvPr/>
        </p:nvSpPr>
        <p:spPr>
          <a:xfrm>
            <a:off x="185071" y="1466012"/>
            <a:ext cx="4435724" cy="2492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b="1" dirty="0" smtClean="0"/>
              <a:t>Refuge </a:t>
            </a:r>
            <a:r>
              <a:rPr lang="en-GB" sz="1200" dirty="0" smtClean="0"/>
              <a:t>by Anne Booth &amp; Sam Usher</a:t>
            </a:r>
          </a:p>
          <a:p>
            <a:r>
              <a:rPr lang="en-GB" sz="1200" b="1" dirty="0" smtClean="0"/>
              <a:t>A Christmas Story </a:t>
            </a:r>
            <a:r>
              <a:rPr lang="en-GB" sz="1200" dirty="0" smtClean="0"/>
              <a:t>by Brian </a:t>
            </a:r>
            <a:r>
              <a:rPr lang="en-GB" sz="1200" dirty="0" err="1" smtClean="0"/>
              <a:t>Wildsmith</a:t>
            </a:r>
            <a:endParaRPr lang="en-GB" sz="1200" dirty="0" smtClean="0"/>
          </a:p>
          <a:p>
            <a:r>
              <a:rPr lang="en-GB" sz="1200" b="1" dirty="0" smtClean="0"/>
              <a:t>And God Said </a:t>
            </a:r>
            <a:r>
              <a:rPr lang="en-GB" sz="1200" dirty="0" smtClean="0"/>
              <a:t>by Andrew Wilson &amp; Rosie Dexter</a:t>
            </a:r>
          </a:p>
          <a:p>
            <a:r>
              <a:rPr lang="en-GB" sz="1200" b="1" dirty="0" smtClean="0"/>
              <a:t>Women of the Bible </a:t>
            </a:r>
            <a:r>
              <a:rPr lang="en-GB" sz="1200" dirty="0" smtClean="0"/>
              <a:t>by Margaret McAllister &amp; </a:t>
            </a:r>
            <a:r>
              <a:rPr lang="en-GB" sz="1200" dirty="0" err="1" smtClean="0"/>
              <a:t>Alida</a:t>
            </a:r>
            <a:r>
              <a:rPr lang="en-GB" sz="1200" dirty="0" smtClean="0"/>
              <a:t> </a:t>
            </a:r>
            <a:r>
              <a:rPr lang="en-GB" sz="1200" dirty="0" err="1" smtClean="0"/>
              <a:t>Massari</a:t>
            </a:r>
            <a:endParaRPr lang="en-GB" sz="1200" dirty="0" smtClean="0"/>
          </a:p>
          <a:p>
            <a:r>
              <a:rPr lang="en-GB" sz="1200" b="1" dirty="0" smtClean="0"/>
              <a:t>The First Christmas </a:t>
            </a:r>
            <a:r>
              <a:rPr lang="en-GB" sz="1200" dirty="0" smtClean="0"/>
              <a:t>by Jan </a:t>
            </a:r>
            <a:r>
              <a:rPr lang="en-GB" sz="1200" dirty="0" err="1" smtClean="0"/>
              <a:t>Pienkowski</a:t>
            </a:r>
            <a:endParaRPr lang="en-GB" sz="1200" dirty="0" smtClean="0"/>
          </a:p>
          <a:p>
            <a:r>
              <a:rPr lang="en-GB" sz="1200" b="1" dirty="0" smtClean="0"/>
              <a:t>B is for Bethlehem </a:t>
            </a:r>
            <a:r>
              <a:rPr lang="en-GB" sz="1200" dirty="0" smtClean="0"/>
              <a:t>by Isabel </a:t>
            </a:r>
            <a:r>
              <a:rPr lang="en-GB" sz="1200" dirty="0" err="1" smtClean="0"/>
              <a:t>Wilner</a:t>
            </a:r>
            <a:r>
              <a:rPr lang="en-GB" sz="1200" dirty="0" smtClean="0"/>
              <a:t> &amp; Elisa </a:t>
            </a:r>
            <a:r>
              <a:rPr lang="en-GB" sz="1200" dirty="0" err="1" smtClean="0"/>
              <a:t>Kleven</a:t>
            </a:r>
            <a:endParaRPr lang="en-GB" sz="1200" dirty="0" smtClean="0"/>
          </a:p>
          <a:p>
            <a:r>
              <a:rPr lang="en-GB" sz="1200" b="1" dirty="0" smtClean="0"/>
              <a:t>The Nativity Story </a:t>
            </a:r>
            <a:r>
              <a:rPr lang="en-GB" sz="1200" dirty="0" smtClean="0"/>
              <a:t>by </a:t>
            </a:r>
            <a:r>
              <a:rPr lang="en-GB" sz="1200" dirty="0" err="1" smtClean="0"/>
              <a:t>Gerladine</a:t>
            </a:r>
            <a:r>
              <a:rPr lang="en-GB" sz="1200" dirty="0" smtClean="0"/>
              <a:t> </a:t>
            </a:r>
            <a:r>
              <a:rPr lang="en-GB" sz="1200" dirty="0" err="1" smtClean="0"/>
              <a:t>McCaughrean</a:t>
            </a:r>
            <a:r>
              <a:rPr lang="en-GB" sz="1200" dirty="0" smtClean="0"/>
              <a:t> &amp; </a:t>
            </a:r>
            <a:r>
              <a:rPr lang="en-GB" sz="1200" dirty="0" err="1" smtClean="0"/>
              <a:t>Sophy</a:t>
            </a:r>
            <a:r>
              <a:rPr lang="en-GB" sz="1200" dirty="0" smtClean="0"/>
              <a:t> Williams</a:t>
            </a:r>
          </a:p>
          <a:p>
            <a:r>
              <a:rPr lang="en-GB" sz="1200" b="1" dirty="0" smtClean="0"/>
              <a:t>The Gita for Children </a:t>
            </a:r>
            <a:r>
              <a:rPr lang="en-GB" sz="1200" dirty="0" smtClean="0"/>
              <a:t>by </a:t>
            </a:r>
            <a:r>
              <a:rPr lang="en-GB" sz="1200" dirty="0" err="1" smtClean="0"/>
              <a:t>Roopa</a:t>
            </a:r>
            <a:r>
              <a:rPr lang="en-GB" sz="1200" dirty="0" smtClean="0"/>
              <a:t> </a:t>
            </a:r>
            <a:r>
              <a:rPr lang="en-GB" sz="1200" dirty="0" err="1" smtClean="0"/>
              <a:t>Pai</a:t>
            </a:r>
            <a:endParaRPr lang="en-GB" sz="1200" dirty="0" smtClean="0"/>
          </a:p>
          <a:p>
            <a:r>
              <a:rPr lang="en-GB" sz="1200" b="1" dirty="0" smtClean="0"/>
              <a:t>The Biggest Story </a:t>
            </a:r>
            <a:r>
              <a:rPr lang="en-GB" sz="1200" dirty="0" smtClean="0"/>
              <a:t>by Kevin DeYoung &amp; Don Clark</a:t>
            </a:r>
          </a:p>
          <a:p>
            <a:r>
              <a:rPr lang="en-GB" sz="1200" b="1" dirty="0" smtClean="0"/>
              <a:t>Bible Infographics Volume 1 and 2</a:t>
            </a:r>
          </a:p>
          <a:p>
            <a:r>
              <a:rPr lang="en-GB" sz="1200" b="1" dirty="0" smtClean="0"/>
              <a:t>Exodus </a:t>
            </a:r>
            <a:r>
              <a:rPr lang="en-GB" sz="1200" dirty="0" smtClean="0"/>
              <a:t>by Brian </a:t>
            </a:r>
            <a:r>
              <a:rPr lang="en-GB" sz="1200" dirty="0" err="1" smtClean="0"/>
              <a:t>Wildsmith</a:t>
            </a:r>
            <a:endParaRPr lang="en-GB" sz="1200" dirty="0"/>
          </a:p>
        </p:txBody>
      </p:sp>
      <p:pic>
        <p:nvPicPr>
          <p:cNvPr id="16386" name="Picture 2" descr="Image result for the refuge book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73539" y="676644"/>
            <a:ext cx="1339878" cy="16456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388" name="Picture 4" descr="Image result for the christmas story book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66162" y="676643"/>
            <a:ext cx="1306652" cy="16456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2" name="Picture 2" descr="Image result for and god said wilson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25559" y="676643"/>
            <a:ext cx="1645657" cy="16456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4" name="Picture 4" descr="Image result for women of the bible McAllister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23961" y="676643"/>
            <a:ext cx="1358137" cy="16456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6" name="Picture 6" descr="Image result for true story of christmas picture books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73539" y="2481942"/>
            <a:ext cx="1314861" cy="15022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8" name="Picture 8" descr="Image result for true story of christmas picture books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27548" y="2481942"/>
            <a:ext cx="1738691" cy="15022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50" name="Picture 10" descr="Image result for true story of christmas picture books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0569" y="2481942"/>
            <a:ext cx="1216758" cy="15022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52" name="Picture 12" descr="The Gita For Children by [Roopa Pai, Sayan Mukherjee]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11658" y="2481942"/>
            <a:ext cx="970440" cy="15022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11" descr="Image result for and god said wilson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1625" y="206114"/>
            <a:ext cx="941057" cy="94105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6" name="Picture 2" descr="The Biggest Story: How the Snake Crusher Brings Us Back to the Garden:  Amazon.co.uk: Kevin DeYoung, Don Clark: Books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73539" y="4143814"/>
            <a:ext cx="1052495" cy="13608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Bible Infographics for Kids: Giants, Ninja Skills, a Talking Donkey, and  What's the Deal with the Tabernacle?: Amazon.co.uk: Harvest House  Publishers: Books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8400" y="4143813"/>
            <a:ext cx="1173106" cy="13608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0" name="Picture 6" descr="Bible Infographics for Kids Vol. 2 (Hardback) - 10ofThose.com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3555" y="4143813"/>
            <a:ext cx="1165368" cy="13608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2" name="Picture 8" descr="Exodus by Brian Wildsmith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51647" y="4143813"/>
            <a:ext cx="925346" cy="13608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1267336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Vapor Trail">
  <a:themeElements>
    <a:clrScheme name="Vapor Trail">
      <a:dk1>
        <a:sysClr val="windowText" lastClr="000000"/>
      </a:dk1>
      <a:lt1>
        <a:sysClr val="window" lastClr="FFFFFF"/>
      </a:lt1>
      <a:dk2>
        <a:srgbClr val="454545"/>
      </a:dk2>
      <a:lt2>
        <a:srgbClr val="DADADA"/>
      </a:lt2>
      <a:accent1>
        <a:srgbClr val="E5224E"/>
      </a:accent1>
      <a:accent2>
        <a:srgbClr val="9D074E"/>
      </a:accent2>
      <a:accent3>
        <a:srgbClr val="7F2294"/>
      </a:accent3>
      <a:accent4>
        <a:srgbClr val="8D65EA"/>
      </a:accent4>
      <a:accent5>
        <a:srgbClr val="588FE2"/>
      </a:accent5>
      <a:accent6>
        <a:srgbClr val="127CA4"/>
      </a:accent6>
      <a:hlink>
        <a:srgbClr val="FB4AB6"/>
      </a:hlink>
      <a:folHlink>
        <a:srgbClr val="F98FE9"/>
      </a:folHlink>
    </a:clrScheme>
    <a:fontScheme name="Vapor Trail">
      <a:majorFont>
        <a:latin typeface="Century Gothic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Vapor Trail">
      <a:fillStyleLst>
        <a:solidFill>
          <a:schemeClr val="phClr"/>
        </a:solidFill>
        <a:gradFill rotWithShape="1">
          <a:gsLst>
            <a:gs pos="0">
              <a:schemeClr val="phClr">
                <a:tint val="69000"/>
                <a:alpha val="100000"/>
                <a:satMod val="109000"/>
                <a:lumMod val="110000"/>
              </a:schemeClr>
            </a:gs>
            <a:gs pos="52000">
              <a:schemeClr val="phClr">
                <a:tint val="74000"/>
                <a:satMod val="100000"/>
                <a:lumMod val="104000"/>
              </a:schemeClr>
            </a:gs>
            <a:gs pos="100000">
              <a:schemeClr val="phClr">
                <a:tint val="78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00000"/>
                <a:lumMod val="104000"/>
              </a:schemeClr>
            </a:gs>
            <a:gs pos="78000">
              <a:schemeClr val="phClr">
                <a:shade val="100000"/>
                <a:satMod val="11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threePt" dir="t"/>
          </a:scene3d>
          <a:sp3d>
            <a:bevelT w="25400" h="12700"/>
          </a:sp3d>
        </a:effectStyle>
        <a:effectStyle>
          <a:effectLst>
            <a:outerShdw blurRad="57150" dist="19050" dir="5400000" algn="ctr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>
            <a:bevelT w="50800" h="2540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Vapor Trail" id="{4FDF2955-7D9C-493C-B9F9-C205151B46CD}" vid="{6DB8EB18-3657-4051-A897-2ED38832359E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Vapor Trail</Template>
  <TotalTime>879</TotalTime>
  <Words>2449</Words>
  <Application>Microsoft Macintosh PowerPoint</Application>
  <PresentationFormat>Custom</PresentationFormat>
  <Paragraphs>283</Paragraphs>
  <Slides>28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28</vt:i4>
      </vt:variant>
    </vt:vector>
  </HeadingPairs>
  <TitlesOfParts>
    <vt:vector size="29" baseType="lpstr">
      <vt:lpstr>Vapor Trail</vt:lpstr>
      <vt:lpstr>RE recommended reads Part 2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#PICTUREBOOKS4RE</dc:title>
  <dc:creator>Karl Duke</dc:creator>
  <cp:lastModifiedBy>Anna Bates</cp:lastModifiedBy>
  <cp:revision>92</cp:revision>
  <dcterms:created xsi:type="dcterms:W3CDTF">2021-02-04T19:46:38Z</dcterms:created>
  <dcterms:modified xsi:type="dcterms:W3CDTF">2021-06-17T08:46:15Z</dcterms:modified>
</cp:coreProperties>
</file>