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487F-4DF0-4DFD-A05C-5BB32B70C96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1295-CA9D-4A30-A8AD-2AEEE28B21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670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487F-4DF0-4DFD-A05C-5BB32B70C96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1295-CA9D-4A30-A8AD-2AEEE28B21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707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487F-4DF0-4DFD-A05C-5BB32B70C96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1295-CA9D-4A30-A8AD-2AEEE28B21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59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487F-4DF0-4DFD-A05C-5BB32B70C96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1295-CA9D-4A30-A8AD-2AEEE28B21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962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487F-4DF0-4DFD-A05C-5BB32B70C96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1295-CA9D-4A30-A8AD-2AEEE28B21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705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487F-4DF0-4DFD-A05C-5BB32B70C96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1295-CA9D-4A30-A8AD-2AEEE28B21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363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487F-4DF0-4DFD-A05C-5BB32B70C96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1295-CA9D-4A30-A8AD-2AEEE28B21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205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487F-4DF0-4DFD-A05C-5BB32B70C96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1295-CA9D-4A30-A8AD-2AEEE28B21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590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487F-4DF0-4DFD-A05C-5BB32B70C96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1295-CA9D-4A30-A8AD-2AEEE28B21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309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487F-4DF0-4DFD-A05C-5BB32B70C96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1295-CA9D-4A30-A8AD-2AEEE28B21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360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487F-4DF0-4DFD-A05C-5BB32B70C96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1295-CA9D-4A30-A8AD-2AEEE28B21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76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3487F-4DF0-4DFD-A05C-5BB32B70C96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31295-CA9D-4A30-A8AD-2AEEE28B21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44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B38DFBE-49D8-461B-8B85-3150EE1632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986" t="13058" r="31910" b="4088"/>
          <a:stretch/>
        </p:blipFill>
        <p:spPr>
          <a:xfrm>
            <a:off x="149208" y="719201"/>
            <a:ext cx="6559584" cy="846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34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Morgan</dc:creator>
  <cp:lastModifiedBy>Rebecca Morgan</cp:lastModifiedBy>
  <cp:revision>1</cp:revision>
  <dcterms:created xsi:type="dcterms:W3CDTF">2020-06-25T06:46:55Z</dcterms:created>
  <dcterms:modified xsi:type="dcterms:W3CDTF">2020-06-25T06:47:12Z</dcterms:modified>
</cp:coreProperties>
</file>