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61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2F3C"/>
    <a:srgbClr val="87319A"/>
    <a:srgbClr val="FD8204"/>
    <a:srgbClr val="B8BF0D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79"/>
  </p:normalViewPr>
  <p:slideViewPr>
    <p:cSldViewPr snapToGrid="0" snapToObjects="1">
      <p:cViewPr varScale="1">
        <p:scale>
          <a:sx n="104" d="100"/>
          <a:sy n="104" d="100"/>
        </p:scale>
        <p:origin x="8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le Cradock" userId="6af93697-7844-46bd-9857-21d0949a79e2" providerId="ADAL" clId="{3377E0AA-81FB-4B41-A385-EC0B2E21CF06}"/>
    <pc:docChg chg="modSld">
      <pc:chgData name="Elle Cradock" userId="6af93697-7844-46bd-9857-21d0949a79e2" providerId="ADAL" clId="{3377E0AA-81FB-4B41-A385-EC0B2E21CF06}" dt="2020-04-15T10:19:59.787" v="0" actId="1076"/>
      <pc:docMkLst>
        <pc:docMk/>
      </pc:docMkLst>
      <pc:sldChg chg="modSp">
        <pc:chgData name="Elle Cradock" userId="6af93697-7844-46bd-9857-21d0949a79e2" providerId="ADAL" clId="{3377E0AA-81FB-4B41-A385-EC0B2E21CF06}" dt="2020-04-15T10:19:59.787" v="0" actId="1076"/>
        <pc:sldMkLst>
          <pc:docMk/>
          <pc:sldMk cId="4273184799" sldId="260"/>
        </pc:sldMkLst>
        <pc:spChg chg="mod">
          <ac:chgData name="Elle Cradock" userId="6af93697-7844-46bd-9857-21d0949a79e2" providerId="ADAL" clId="{3377E0AA-81FB-4B41-A385-EC0B2E21CF06}" dt="2020-04-15T10:19:59.787" v="0" actId="1076"/>
          <ac:spMkLst>
            <pc:docMk/>
            <pc:sldMk cId="4273184799" sldId="260"/>
            <ac:spMk id="2" creationId="{E1D36B92-C904-2441-80D4-2A55FDA8B64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144C9-413C-7A4C-AF40-B8291260D5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3C4F0C-4E90-6744-A082-D1C1D5602E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BF90E8-1796-F74E-B117-9D6E219E4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55EEE-0ED8-0A4D-8AED-858E3A63E277}" type="datetimeFigureOut">
              <a:rPr lang="en-US" smtClean="0"/>
              <a:t>4/15/20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A77AD2-D5F4-D240-BC4A-0377D387D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94CE8E-D50F-5B46-BB50-D6F3EAE3F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2447-7CC9-C54A-8C59-95056DC13E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42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CD53B-0E2C-BA4A-A64F-4269A2480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A3F398-6F28-5F43-BDD2-8D382810FD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527333-C3B8-FD4E-A8CC-952C0A5FB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55EEE-0ED8-0A4D-8AED-858E3A63E277}" type="datetimeFigureOut">
              <a:rPr lang="en-US" smtClean="0"/>
              <a:t>4/15/20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2AB318-F6F7-DF47-BB55-6D18A6285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02747C-591E-E74B-A0F3-8E294D8DE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2447-7CC9-C54A-8C59-95056DC13E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118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F55EC0-2546-4848-AB9A-AF1D59775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1DF95E-082C-C742-A833-901F87DFB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96B237-147F-CF40-A3CA-0F43349E4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55EEE-0ED8-0A4D-8AED-858E3A63E277}" type="datetimeFigureOut">
              <a:rPr lang="en-US" smtClean="0"/>
              <a:t>4/15/20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51F2C4-D605-CA46-A9C3-5EDBE5119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715FB2-849F-634B-A488-889FD68B6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2447-7CC9-C54A-8C59-95056DC13E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771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6B407-51A5-3144-B348-3663A9F55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6FDD88-95F4-C142-8BBC-32254E382D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199919-7F2E-E841-AB0E-A224553064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F8379F-62CE-EA49-9965-991914DFB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55EEE-0ED8-0A4D-8AED-858E3A63E277}" type="datetimeFigureOut">
              <a:rPr lang="en-US" smtClean="0"/>
              <a:t>4/15/20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D1CF79-577A-5F47-9C5A-2A39F2370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728888-28A1-F64D-9775-7F28CA3D0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2447-7CC9-C54A-8C59-95056DC13E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760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F5734-78FA-9145-BB32-30F170EB0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2105AA-D6E5-0649-90D6-DCE1A52B82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1583A4-6852-B444-AF49-69ACCDB36A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ACD829-EC69-1C4B-BC2B-50B1590612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77279F-D25F-2D4A-91EC-262F63499C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BDE1EA-C968-1145-9D7F-7AEA5B371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55EEE-0ED8-0A4D-8AED-858E3A63E277}" type="datetimeFigureOut">
              <a:rPr lang="en-US" smtClean="0"/>
              <a:t>4/15/20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C86CA5-3428-2E45-BE28-8A9EDCC81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0D33BF-8722-FF4E-8989-ED9FE1016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2447-7CC9-C54A-8C59-95056DC13E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024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43020-325C-8F42-A340-62519ED13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0D1F6-94E2-F34D-BD55-0B9B553B3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55EEE-0ED8-0A4D-8AED-858E3A63E277}" type="datetimeFigureOut">
              <a:rPr lang="en-US" smtClean="0"/>
              <a:t>4/15/20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DBF0CE-48EE-434C-966D-5406AECAA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11EB69-2E0C-6241-BE59-3933CA01B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2447-7CC9-C54A-8C59-95056DC13E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419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923D9F-EE28-0C4C-8A8B-7131D2DED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55EEE-0ED8-0A4D-8AED-858E3A63E277}" type="datetimeFigureOut">
              <a:rPr lang="en-US" smtClean="0"/>
              <a:t>4/15/20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3E885E-FFFF-9240-8ABC-9660ADD7A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257F92-4B62-CA43-B7D4-29F947A67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2447-7CC9-C54A-8C59-95056DC13E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64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57009-DE0D-1D45-AAE0-B363FC253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DF98C-EA2E-3B42-87BA-2924C6D613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A4F23C-0D01-F84B-A583-37208EA8A0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78B29C-6B10-3B43-820E-137F2E3C8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55EEE-0ED8-0A4D-8AED-858E3A63E277}" type="datetimeFigureOut">
              <a:rPr lang="en-US" smtClean="0"/>
              <a:t>4/15/20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0DEF2A-6EE4-264F-BFC2-4DA538E58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F4029A-76A3-4845-BC17-F1EF453A1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2447-7CC9-C54A-8C59-95056DC13E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711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F056CD-797C-104B-B989-1D9606981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34518A-44C4-3847-B92D-CFE38CB1B6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D82CAB-98E3-DB4F-BD11-902B1A84C0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9695E1-379D-A248-83A3-CE2ADAEDB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55EEE-0ED8-0A4D-8AED-858E3A63E277}" type="datetimeFigureOut">
              <a:rPr lang="en-US" smtClean="0"/>
              <a:t>4/15/20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8A6974-4FCC-A042-9C42-1012CB451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9BEB44-F07F-1D49-B470-081956721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2447-7CC9-C54A-8C59-95056DC13E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68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F870B2-092F-C34A-B9B7-3D90E249D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9DB4DA-67E0-5641-A7CD-EEC230806F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82EBE1-CC7C-7C45-A6B8-84BEED830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55EEE-0ED8-0A4D-8AED-858E3A63E277}" type="datetimeFigureOut">
              <a:rPr lang="en-US" smtClean="0"/>
              <a:t>4/15/20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BC7B45-26F5-F545-8240-C7AAC4EE4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AA329E-A74C-9D44-9E11-B2F066CA5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2447-7CC9-C54A-8C59-95056DC13E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688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A27A43-EA5D-C848-BC67-64E10BC71B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8B76A2-E7D3-0A40-B1F4-9E7E857511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F8B93-762C-AF42-9298-210ED7D51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55EEE-0ED8-0A4D-8AED-858E3A63E277}" type="datetimeFigureOut">
              <a:rPr lang="en-US" smtClean="0"/>
              <a:t>4/15/20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E1B9A-52D5-EB46-BC3B-3D6253DB2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E93E2D-4BB1-D649-84A9-AA9302CAB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2447-7CC9-C54A-8C59-95056DC13E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956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696663-6009-9B48-9379-10C0C74A5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29BE14-9331-C44C-9D1A-5BF786286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90000A-70EC-DA4A-A4F1-87DC10B869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55EEE-0ED8-0A4D-8AED-858E3A63E277}" type="datetimeFigureOut">
              <a:rPr lang="en-US" smtClean="0"/>
              <a:t>4/15/20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7535B4-10B7-9944-8D5E-64C6BC2D9E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370D2-916D-B044-9B65-8AA0C5F190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7C2447-7CC9-C54A-8C59-95056DC13E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714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1953555-0C5C-C946-BB38-6BD663527B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0205" y="5432959"/>
            <a:ext cx="1760537" cy="1148870"/>
          </a:xfrm>
          <a:prstGeom prst="rect">
            <a:avLst/>
          </a:prstGeom>
        </p:spPr>
      </p:pic>
      <p:pic>
        <p:nvPicPr>
          <p:cNvPr id="9" name="Picture 8" descr="A close up of a map&#10;&#10;Description automatically generated">
            <a:extLst>
              <a:ext uri="{FF2B5EF4-FFF2-40B4-BE49-F238E27FC236}">
                <a16:creationId xmlns:a16="http://schemas.microsoft.com/office/drawing/2014/main" id="{82810C34-69B3-B445-90DF-AEC32A9336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3908" y="2076568"/>
            <a:ext cx="3020619" cy="2218807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38DC4F3-6187-2E4D-83C3-87DF632DA8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4067" y="686308"/>
            <a:ext cx="4201997" cy="3086593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0ECF5C45-6C6F-134B-BA46-294D11457C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7769" y="3417415"/>
            <a:ext cx="3525921" cy="2589979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3032C094-DD7E-914D-96FC-25C415296B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572" y="1306546"/>
            <a:ext cx="5760503" cy="422173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75245D7-1EF3-C348-BE41-940EC8A29D1F}"/>
              </a:ext>
            </a:extLst>
          </p:cNvPr>
          <p:cNvSpPr txBox="1"/>
          <p:nvPr/>
        </p:nvSpPr>
        <p:spPr>
          <a:xfrm>
            <a:off x="1443038" y="2401141"/>
            <a:ext cx="440473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Everyday Choices</a:t>
            </a:r>
          </a:p>
        </p:txBody>
      </p:sp>
    </p:spTree>
    <p:extLst>
      <p:ext uri="{BB962C8B-B14F-4D97-AF65-F5344CB8AC3E}">
        <p14:creationId xmlns:p14="http://schemas.microsoft.com/office/powerpoint/2010/main" val="422498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DCDD73EB-00AC-3445-A130-6DBE8BD7FA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1794" y="710319"/>
            <a:ext cx="7419203" cy="5437361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126F5F04-7689-724B-B2D0-793B00D6956B}"/>
              </a:ext>
            </a:extLst>
          </p:cNvPr>
          <p:cNvSpPr txBox="1">
            <a:spLocks/>
          </p:cNvSpPr>
          <p:nvPr/>
        </p:nvSpPr>
        <p:spPr>
          <a:xfrm>
            <a:off x="2771003" y="1599204"/>
            <a:ext cx="6313789" cy="33040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some things people do during the day that involve </a:t>
            </a:r>
            <a:r>
              <a:rPr 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money</a:t>
            </a:r>
            <a:r>
              <a:rPr 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6F922054-5E8B-B847-A869-758E204714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0205" y="5432959"/>
            <a:ext cx="1760537" cy="1148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62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map&#10;&#10;Description automatically generated">
            <a:extLst>
              <a:ext uri="{FF2B5EF4-FFF2-40B4-BE49-F238E27FC236}">
                <a16:creationId xmlns:a16="http://schemas.microsoft.com/office/drawing/2014/main" id="{66254C21-A5BB-7942-9C5C-53B1410FA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806389"/>
            <a:ext cx="7490125" cy="5501901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845C2F52-0407-B74F-927A-F2A4795CE0C2}"/>
              </a:ext>
            </a:extLst>
          </p:cNvPr>
          <p:cNvSpPr txBox="1">
            <a:spLocks/>
          </p:cNvSpPr>
          <p:nvPr/>
        </p:nvSpPr>
        <p:spPr>
          <a:xfrm>
            <a:off x="2763780" y="1441938"/>
            <a:ext cx="6664440" cy="39741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of these is a </a:t>
            </a:r>
            <a:r>
              <a:rPr 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‘spending</a:t>
            </a:r>
            <a:r>
              <a:rPr 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 decision and which is a </a:t>
            </a:r>
            <a:r>
              <a:rPr 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‘saving’ </a:t>
            </a:r>
            <a:r>
              <a:rPr 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decision?</a:t>
            </a:r>
          </a:p>
        </p:txBody>
      </p:sp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541B4FE-2320-9F44-A51A-D6EF8807C6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0205" y="5432959"/>
            <a:ext cx="1760537" cy="1148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288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2E744145-5139-6145-8F1C-16D9E527AC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2367" y="801445"/>
            <a:ext cx="7684001" cy="564431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F6BDE8-196C-DC43-A880-B14CE11A7B65}"/>
              </a:ext>
            </a:extLst>
          </p:cNvPr>
          <p:cNvSpPr txBox="1">
            <a:spLocks/>
          </p:cNvSpPr>
          <p:nvPr/>
        </p:nvSpPr>
        <p:spPr>
          <a:xfrm>
            <a:off x="2555631" y="1441938"/>
            <a:ext cx="6452445" cy="39741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of these is a </a:t>
            </a:r>
            <a:r>
              <a:rPr 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‘need’ </a:t>
            </a:r>
            <a:r>
              <a:rPr 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which is a </a:t>
            </a:r>
            <a:r>
              <a:rPr 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‘want’</a:t>
            </a:r>
            <a:r>
              <a:rPr 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E769BE-4D5B-BD4D-A4D0-6C701E1C04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5C039733-CF2F-D940-BF48-EFCCBE0154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0205" y="5432959"/>
            <a:ext cx="1760537" cy="1148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4716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A413F826-FDC1-6F46-A0DF-0AE425207A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673994"/>
            <a:ext cx="7775875" cy="57117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D36B92-C904-2441-80D4-2A55FDA8B642}"/>
              </a:ext>
            </a:extLst>
          </p:cNvPr>
          <p:cNvSpPr txBox="1">
            <a:spLocks/>
          </p:cNvSpPr>
          <p:nvPr/>
        </p:nvSpPr>
        <p:spPr>
          <a:xfrm>
            <a:off x="2628821" y="1458835"/>
            <a:ext cx="6934358" cy="39741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money decisions </a:t>
            </a:r>
            <a:r>
              <a:rPr 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you think other people make for you? </a:t>
            </a: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76A1FF0-A899-F742-9F4F-5E87FBB401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0205" y="5432959"/>
            <a:ext cx="1760537" cy="1148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1847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076151AC36E964EAEBB8BC6D60F6EA5" ma:contentTypeVersion="15" ma:contentTypeDescription="Create a new document." ma:contentTypeScope="" ma:versionID="d1e2802b7b5f3fe4112c27a901336d92">
  <xsd:schema xmlns:xsd="http://www.w3.org/2001/XMLSchema" xmlns:xs="http://www.w3.org/2001/XMLSchema" xmlns:p="http://schemas.microsoft.com/office/2006/metadata/properties" xmlns:ns1="http://schemas.microsoft.com/sharepoint/v3" xmlns:ns2="19133b3b-32ab-429a-b1f0-a4555123fa8b" xmlns:ns3="2abebb83-cf53-4fdf-a500-739cef3c54c9" targetNamespace="http://schemas.microsoft.com/office/2006/metadata/properties" ma:root="true" ma:fieldsID="8e09d7cfc58a7344f5f41f5945e99344" ns1:_="" ns2:_="" ns3:_="">
    <xsd:import namespace="http://schemas.microsoft.com/sharepoint/v3"/>
    <xsd:import namespace="19133b3b-32ab-429a-b1f0-a4555123fa8b"/>
    <xsd:import namespace="2abebb83-cf53-4fdf-a500-739cef3c54c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2:Date" minOccurs="0"/>
                <xsd:element ref="ns3:SharedWithUsers" minOccurs="0"/>
                <xsd:element ref="ns3:SharedWithDetails" minOccurs="0"/>
                <xsd:element ref="ns2:MediaServiceEventHashCode" minOccurs="0"/>
                <xsd:element ref="ns2:MediaServiceGenerationTime" minOccurs="0"/>
                <xsd:element ref="ns1:_ip_UnifiedCompliancePolicyProperties" minOccurs="0"/>
                <xsd:element ref="ns1:_ip_UnifiedCompliancePolicyUIActio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9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0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133b3b-32ab-429a-b1f0-a4555123fa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Date" ma:index="14" nillable="true" ma:displayName="Date" ma:format="DateOnly" ma:internalName="Date">
      <xsd:simpleType>
        <xsd:restriction base="dms:DateTime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bebb83-cf53-4fdf-a500-739cef3c54c9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Date xmlns="19133b3b-32ab-429a-b1f0-a4555123fa8b" xsi:nil="true"/>
  </documentManagement>
</p:properties>
</file>

<file path=customXml/itemProps1.xml><?xml version="1.0" encoding="utf-8"?>
<ds:datastoreItem xmlns:ds="http://schemas.openxmlformats.org/officeDocument/2006/customXml" ds:itemID="{73C1959C-1BE5-411E-A15F-DE5A7CF4DC1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EED3A3C-6A88-4D48-82BD-BE6A88217F5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19133b3b-32ab-429a-b1f0-a4555123fa8b"/>
    <ds:schemaRef ds:uri="2abebb83-cf53-4fdf-a500-739cef3c54c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498D8DF-C034-4F69-84DA-8C698BD03734}">
  <ds:schemaRefs>
    <ds:schemaRef ds:uri="19133b3b-32ab-429a-b1f0-a4555123fa8b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schemas.microsoft.com/sharepoint/v3"/>
    <ds:schemaRef ds:uri="http://purl.org/dc/elements/1.1/"/>
    <ds:schemaRef ds:uri="http://purl.org/dc/dcmitype/"/>
    <ds:schemaRef ds:uri="http://schemas.microsoft.com/office/2006/metadata/properties"/>
    <ds:schemaRef ds:uri="http://purl.org/dc/terms/"/>
    <ds:schemaRef ds:uri="http://schemas.microsoft.com/office/infopath/2007/PartnerControls"/>
    <ds:schemaRef ds:uri="2abebb83-cf53-4fdf-a500-739cef3c54c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60</Words>
  <Application>Microsoft Macintosh PowerPoint</Application>
  <PresentationFormat>Widescreen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 Black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Elle Cradock</dc:creator>
  <cp:lastModifiedBy>Elle Cradock</cp:lastModifiedBy>
  <cp:revision>12</cp:revision>
  <dcterms:created xsi:type="dcterms:W3CDTF">2020-04-06T12:38:51Z</dcterms:created>
  <dcterms:modified xsi:type="dcterms:W3CDTF">2020-04-15T10:20:09Z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0x0101003076151AC36E964EAEBB8BC6D60F6EA5</vt:lpwstr>
  </property>
</Properties>
</file>