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0" d="100"/>
          <a:sy n="120" d="100"/>
        </p:scale>
        <p:origin x="-13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793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93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614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307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735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483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476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406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207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1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95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2C805-078F-5941-8E44-1D3F179BFD10}" type="datetimeFigureOut">
              <a:rPr lang="en-US" smtClean="0"/>
              <a:t>17/06/2021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5BC1C-C4FE-FC4D-B505-BE74A7218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487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2249"/>
            <a:ext cx="9144000" cy="51679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52" y="47301"/>
            <a:ext cx="1254948" cy="12549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9052" y="47301"/>
            <a:ext cx="1254948" cy="125494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741083" y="222250"/>
            <a:ext cx="36042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Walford Nursery and Primary School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RE Key Vocabulary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1090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8</Words>
  <Application>Microsoft Macintosh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Walford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 Bates</dc:creator>
  <cp:lastModifiedBy>Anna Bates</cp:lastModifiedBy>
  <cp:revision>2</cp:revision>
  <dcterms:created xsi:type="dcterms:W3CDTF">2021-06-17T13:25:22Z</dcterms:created>
  <dcterms:modified xsi:type="dcterms:W3CDTF">2021-06-17T13:27:27Z</dcterms:modified>
</cp:coreProperties>
</file>